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58B"/>
    <a:srgbClr val="FFDF7F"/>
    <a:srgbClr val="C4D5EB"/>
    <a:srgbClr val="ED7D31"/>
    <a:srgbClr val="EE853E"/>
    <a:srgbClr val="5B9BD5"/>
    <a:srgbClr val="66CCFF"/>
    <a:srgbClr val="FF9966"/>
    <a:srgbClr val="CE7234"/>
    <a:srgbClr val="F38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51C26-5998-425C-B2DC-60E4A596BDC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A37B4F85-F65E-4549-9D7B-81FB3B696B1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 не являются государственной итоговой аттестацией.</a:t>
          </a:r>
          <a:endParaRPr lang="ru-RU" dirty="0"/>
        </a:p>
      </dgm:t>
    </dgm:pt>
    <dgm:pt modelId="{0963B337-F84C-479B-AFDB-3BC306E8DE9A}" type="parTrans" cxnId="{A697EBA3-C849-499E-B3AE-B1A60B4CF8EB}">
      <dgm:prSet/>
      <dgm:spPr/>
      <dgm:t>
        <a:bodyPr/>
        <a:lstStyle/>
        <a:p>
          <a:endParaRPr lang="ru-RU"/>
        </a:p>
      </dgm:t>
    </dgm:pt>
    <dgm:pt modelId="{04F73297-D710-4773-A27C-726E184C07EE}" type="sibTrans" cxnId="{A697EBA3-C849-499E-B3AE-B1A60B4CF8EB}">
      <dgm:prSet/>
      <dgm:spPr/>
      <dgm:t>
        <a:bodyPr/>
        <a:lstStyle/>
        <a:p>
          <a:endParaRPr lang="ru-RU"/>
        </a:p>
      </dgm:t>
    </dgm:pt>
    <dgm:pt modelId="{AD870C73-9D6C-4E9A-A6F3-456CC0A82FD5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 заменяют традиционные итоговые контрольные работы в школе, поэтому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ВПР не нужно специально готовиться и нанимать репетиторов.</a:t>
          </a:r>
          <a:endParaRPr lang="ru-RU" dirty="0"/>
        </a:p>
      </dgm:t>
    </dgm:pt>
    <dgm:pt modelId="{E8D4F333-DD29-4CED-A281-341EE9AED8EC}" type="parTrans" cxnId="{3F2BB485-D645-42E3-9B47-53A9579FB6B6}">
      <dgm:prSet/>
      <dgm:spPr/>
      <dgm:t>
        <a:bodyPr/>
        <a:lstStyle/>
        <a:p>
          <a:endParaRPr lang="ru-RU"/>
        </a:p>
      </dgm:t>
    </dgm:pt>
    <dgm:pt modelId="{2C85754C-8396-4411-B43A-2C95B9CDD274}" type="sibTrans" cxnId="{3F2BB485-D645-42E3-9B47-53A9579FB6B6}">
      <dgm:prSet/>
      <dgm:spPr/>
      <dgm:t>
        <a:bodyPr/>
        <a:lstStyle/>
        <a:p>
          <a:endParaRPr lang="ru-RU"/>
        </a:p>
      </dgm:t>
    </dgm:pt>
    <dgm:pt modelId="{B16C1951-145E-4274-B290-74B726BF0E5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ВПР не принимается никаких решений, влияющих на дальнейшую судьбу ребенка, получение аттестата, перевод в следующий класс, поступление в ВУЗ.</a:t>
          </a:r>
          <a:endParaRPr lang="ru-RU" dirty="0"/>
        </a:p>
      </dgm:t>
    </dgm:pt>
    <dgm:pt modelId="{1D455B1F-80AE-47C6-A78D-60C707885FC4}" type="parTrans" cxnId="{18A8C068-57EB-45AA-92CE-50933522693B}">
      <dgm:prSet/>
      <dgm:spPr/>
      <dgm:t>
        <a:bodyPr/>
        <a:lstStyle/>
        <a:p>
          <a:endParaRPr lang="ru-RU"/>
        </a:p>
      </dgm:t>
    </dgm:pt>
    <dgm:pt modelId="{E4131000-6B12-4E1E-ADDF-E11B28A17F5B}" type="sibTrans" cxnId="{18A8C068-57EB-45AA-92CE-50933522693B}">
      <dgm:prSet/>
      <dgm:spPr/>
      <dgm:t>
        <a:bodyPr/>
        <a:lstStyle/>
        <a:p>
          <a:endParaRPr lang="ru-RU"/>
        </a:p>
      </dgm:t>
    </dgm:pt>
    <dgm:pt modelId="{992B6C58-E2A4-4157-9DBE-E6BBDD0FE092}" type="pres">
      <dgm:prSet presAssocID="{BFF51C26-5998-425C-B2DC-60E4A596BDC1}" presName="linearFlow" presStyleCnt="0">
        <dgm:presLayoutVars>
          <dgm:dir/>
          <dgm:resizeHandles val="exact"/>
        </dgm:presLayoutVars>
      </dgm:prSet>
      <dgm:spPr/>
    </dgm:pt>
    <dgm:pt modelId="{E1C7ABC7-C71D-4170-ACA9-F2493E67F083}" type="pres">
      <dgm:prSet presAssocID="{A37B4F85-F65E-4549-9D7B-81FB3B696B1D}" presName="composite" presStyleCnt="0"/>
      <dgm:spPr/>
    </dgm:pt>
    <dgm:pt modelId="{CEC83AB5-955C-4A43-A2BE-563269614155}" type="pres">
      <dgm:prSet presAssocID="{A37B4F85-F65E-4549-9D7B-81FB3B696B1D}" presName="imgShp" presStyleLbl="fgImgPlace1" presStyleIdx="0" presStyleCnt="3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9C838AF-A821-40B1-8C17-58ADFF82E658}" type="pres">
      <dgm:prSet presAssocID="{A37B4F85-F65E-4549-9D7B-81FB3B696B1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AC677-7BE5-447D-BD9D-33B1D6E00280}" type="pres">
      <dgm:prSet presAssocID="{04F73297-D710-4773-A27C-726E184C07EE}" presName="spacing" presStyleCnt="0"/>
      <dgm:spPr/>
    </dgm:pt>
    <dgm:pt modelId="{5CA08224-72AD-4F3E-8F53-C160F06C603B}" type="pres">
      <dgm:prSet presAssocID="{AD870C73-9D6C-4E9A-A6F3-456CC0A82FD5}" presName="composite" presStyleCnt="0"/>
      <dgm:spPr/>
    </dgm:pt>
    <dgm:pt modelId="{D4DC76BB-2FB0-4D53-893A-D0EA5D91A4FE}" type="pres">
      <dgm:prSet presAssocID="{AD870C73-9D6C-4E9A-A6F3-456CC0A82FD5}" presName="imgShp" presStyleLbl="fgImgPlace1" presStyleIdx="1" presStyleCnt="3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8C4625-2065-4CCB-A9D4-FB22102DCCFB}" type="pres">
      <dgm:prSet presAssocID="{AD870C73-9D6C-4E9A-A6F3-456CC0A82FD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AD160-660A-48D4-8EB5-D44FD0BC3DA2}" type="pres">
      <dgm:prSet presAssocID="{2C85754C-8396-4411-B43A-2C95B9CDD274}" presName="spacing" presStyleCnt="0"/>
      <dgm:spPr/>
    </dgm:pt>
    <dgm:pt modelId="{CB1A98EE-F9CC-4B2B-A2F1-5E2A55FF4351}" type="pres">
      <dgm:prSet presAssocID="{B16C1951-145E-4274-B290-74B726BF0E57}" presName="composite" presStyleCnt="0"/>
      <dgm:spPr/>
    </dgm:pt>
    <dgm:pt modelId="{E0D0DB7F-A1D9-41F1-886F-95408214AD08}" type="pres">
      <dgm:prSet presAssocID="{B16C1951-145E-4274-B290-74B726BF0E57}" presName="imgShp" presStyleLbl="fgImgPlace1" presStyleIdx="2" presStyleCnt="3"/>
      <dgm:spPr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DAA0B7-2B03-44D1-BC54-91352AB02B7F}" type="pres">
      <dgm:prSet presAssocID="{B16C1951-145E-4274-B290-74B726BF0E5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2BB485-D645-42E3-9B47-53A9579FB6B6}" srcId="{BFF51C26-5998-425C-B2DC-60E4A596BDC1}" destId="{AD870C73-9D6C-4E9A-A6F3-456CC0A82FD5}" srcOrd="1" destOrd="0" parTransId="{E8D4F333-DD29-4CED-A281-341EE9AED8EC}" sibTransId="{2C85754C-8396-4411-B43A-2C95B9CDD274}"/>
    <dgm:cxn modelId="{589C9A1F-5724-4339-A83F-166003CF3B3B}" type="presOf" srcId="{BFF51C26-5998-425C-B2DC-60E4A596BDC1}" destId="{992B6C58-E2A4-4157-9DBE-E6BBDD0FE092}" srcOrd="0" destOrd="0" presId="urn:microsoft.com/office/officeart/2005/8/layout/vList3"/>
    <dgm:cxn modelId="{8DB5725A-92A0-4618-85FE-03FE91B3E009}" type="presOf" srcId="{AD870C73-9D6C-4E9A-A6F3-456CC0A82FD5}" destId="{858C4625-2065-4CCB-A9D4-FB22102DCCFB}" srcOrd="0" destOrd="0" presId="urn:microsoft.com/office/officeart/2005/8/layout/vList3"/>
    <dgm:cxn modelId="{2C81FBF6-921E-4CC1-B707-9E9CF688FD92}" type="presOf" srcId="{A37B4F85-F65E-4549-9D7B-81FB3B696B1D}" destId="{B9C838AF-A821-40B1-8C17-58ADFF82E658}" srcOrd="0" destOrd="0" presId="urn:microsoft.com/office/officeart/2005/8/layout/vList3"/>
    <dgm:cxn modelId="{A697EBA3-C849-499E-B3AE-B1A60B4CF8EB}" srcId="{BFF51C26-5998-425C-B2DC-60E4A596BDC1}" destId="{A37B4F85-F65E-4549-9D7B-81FB3B696B1D}" srcOrd="0" destOrd="0" parTransId="{0963B337-F84C-479B-AFDB-3BC306E8DE9A}" sibTransId="{04F73297-D710-4773-A27C-726E184C07EE}"/>
    <dgm:cxn modelId="{18A8C068-57EB-45AA-92CE-50933522693B}" srcId="{BFF51C26-5998-425C-B2DC-60E4A596BDC1}" destId="{B16C1951-145E-4274-B290-74B726BF0E57}" srcOrd="2" destOrd="0" parTransId="{1D455B1F-80AE-47C6-A78D-60C707885FC4}" sibTransId="{E4131000-6B12-4E1E-ADDF-E11B28A17F5B}"/>
    <dgm:cxn modelId="{F10DBF0C-29FA-462A-84EE-0A59063B906F}" type="presOf" srcId="{B16C1951-145E-4274-B290-74B726BF0E57}" destId="{DDDAA0B7-2B03-44D1-BC54-91352AB02B7F}" srcOrd="0" destOrd="0" presId="urn:microsoft.com/office/officeart/2005/8/layout/vList3"/>
    <dgm:cxn modelId="{639CD1CC-C244-4A98-A356-D7FF816DFA42}" type="presParOf" srcId="{992B6C58-E2A4-4157-9DBE-E6BBDD0FE092}" destId="{E1C7ABC7-C71D-4170-ACA9-F2493E67F083}" srcOrd="0" destOrd="0" presId="urn:microsoft.com/office/officeart/2005/8/layout/vList3"/>
    <dgm:cxn modelId="{9ADE8057-4EA8-4F2A-8C59-7C2CF840668F}" type="presParOf" srcId="{E1C7ABC7-C71D-4170-ACA9-F2493E67F083}" destId="{CEC83AB5-955C-4A43-A2BE-563269614155}" srcOrd="0" destOrd="0" presId="urn:microsoft.com/office/officeart/2005/8/layout/vList3"/>
    <dgm:cxn modelId="{93DD0DC9-F872-4C50-9EA1-6AAD5B4A2F15}" type="presParOf" srcId="{E1C7ABC7-C71D-4170-ACA9-F2493E67F083}" destId="{B9C838AF-A821-40B1-8C17-58ADFF82E658}" srcOrd="1" destOrd="0" presId="urn:microsoft.com/office/officeart/2005/8/layout/vList3"/>
    <dgm:cxn modelId="{C2D1870E-32D5-46A2-BB47-7E1CDC105ED9}" type="presParOf" srcId="{992B6C58-E2A4-4157-9DBE-E6BBDD0FE092}" destId="{BE6AC677-7BE5-447D-BD9D-33B1D6E00280}" srcOrd="1" destOrd="0" presId="urn:microsoft.com/office/officeart/2005/8/layout/vList3"/>
    <dgm:cxn modelId="{41B89A6F-FEF0-4843-9041-60A0AF98C571}" type="presParOf" srcId="{992B6C58-E2A4-4157-9DBE-E6BBDD0FE092}" destId="{5CA08224-72AD-4F3E-8F53-C160F06C603B}" srcOrd="2" destOrd="0" presId="urn:microsoft.com/office/officeart/2005/8/layout/vList3"/>
    <dgm:cxn modelId="{A7B0E53F-B447-48AC-9DA2-CF91703CC91D}" type="presParOf" srcId="{5CA08224-72AD-4F3E-8F53-C160F06C603B}" destId="{D4DC76BB-2FB0-4D53-893A-D0EA5D91A4FE}" srcOrd="0" destOrd="0" presId="urn:microsoft.com/office/officeart/2005/8/layout/vList3"/>
    <dgm:cxn modelId="{92C1B836-6E6E-4CA5-B13D-B3AA22A2F309}" type="presParOf" srcId="{5CA08224-72AD-4F3E-8F53-C160F06C603B}" destId="{858C4625-2065-4CCB-A9D4-FB22102DCCFB}" srcOrd="1" destOrd="0" presId="urn:microsoft.com/office/officeart/2005/8/layout/vList3"/>
    <dgm:cxn modelId="{47DC7E00-5D00-47FA-814E-A2C5157D4BC2}" type="presParOf" srcId="{992B6C58-E2A4-4157-9DBE-E6BBDD0FE092}" destId="{B90AD160-660A-48D4-8EB5-D44FD0BC3DA2}" srcOrd="3" destOrd="0" presId="urn:microsoft.com/office/officeart/2005/8/layout/vList3"/>
    <dgm:cxn modelId="{BB3BDC0F-96EA-43FF-88B8-670AA012A8C7}" type="presParOf" srcId="{992B6C58-E2A4-4157-9DBE-E6BBDD0FE092}" destId="{CB1A98EE-F9CC-4B2B-A2F1-5E2A55FF4351}" srcOrd="4" destOrd="0" presId="urn:microsoft.com/office/officeart/2005/8/layout/vList3"/>
    <dgm:cxn modelId="{0288F0BA-00A4-4E3C-A4E1-F5C9C90A7897}" type="presParOf" srcId="{CB1A98EE-F9CC-4B2B-A2F1-5E2A55FF4351}" destId="{E0D0DB7F-A1D9-41F1-886F-95408214AD08}" srcOrd="0" destOrd="0" presId="urn:microsoft.com/office/officeart/2005/8/layout/vList3"/>
    <dgm:cxn modelId="{A2F493F5-53BD-4F32-B05A-A82B9A3708E2}" type="presParOf" srcId="{CB1A98EE-F9CC-4B2B-A2F1-5E2A55FF4351}" destId="{DDDAA0B7-2B03-44D1-BC54-91352AB02B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C45B1-913D-4C2D-8610-F24DE264CB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10E1CF8-4121-41FB-B3B9-FFE50DB9BF0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mtClean="0"/>
            <a:t>В 2018-2019 учебном году  ВПР пройдут в апреле </a:t>
          </a:r>
          <a:r>
            <a:rPr lang="ru-RU" smtClean="0"/>
            <a:t>– </a:t>
          </a:r>
          <a:r>
            <a:rPr lang="ru-RU" smtClean="0"/>
            <a:t>марте. </a:t>
          </a:r>
          <a:endParaRPr lang="ru-RU" dirty="0"/>
        </a:p>
      </dgm:t>
    </dgm:pt>
    <dgm:pt modelId="{F3CBA854-07E8-4B52-B100-8845A4E62FA8}" type="parTrans" cxnId="{5AB88CDE-3579-4FF4-8AD8-936672E13A5F}">
      <dgm:prSet/>
      <dgm:spPr/>
      <dgm:t>
        <a:bodyPr/>
        <a:lstStyle/>
        <a:p>
          <a:endParaRPr lang="ru-RU"/>
        </a:p>
      </dgm:t>
    </dgm:pt>
    <dgm:pt modelId="{76509275-DEF9-45FB-A44D-B2B8F71186D0}" type="sibTrans" cxnId="{5AB88CDE-3579-4FF4-8AD8-936672E13A5F}">
      <dgm:prSet/>
      <dgm:spPr/>
      <dgm:t>
        <a:bodyPr/>
        <a:lstStyle/>
        <a:p>
          <a:endParaRPr lang="ru-RU"/>
        </a:p>
      </dgm:t>
    </dgm:pt>
    <dgm:pt modelId="{66E9372C-037F-4648-A4B0-1B5499EDC04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По срокам проверочные работы </a:t>
          </a:r>
          <a:r>
            <a:rPr lang="ru-RU" b="1" dirty="0" smtClean="0"/>
            <a:t>не будут пересекаться </a:t>
          </a:r>
          <a:r>
            <a:rPr lang="ru-RU" dirty="0" smtClean="0"/>
            <a:t>с проведением ЕГЭ - 2019.</a:t>
          </a:r>
          <a:endParaRPr lang="ru-RU" dirty="0"/>
        </a:p>
      </dgm:t>
    </dgm:pt>
    <dgm:pt modelId="{49B975EF-B1D8-4845-84CA-CD8454F51E89}" type="parTrans" cxnId="{071D06D4-FDE7-4413-B759-D43CC17EFBDF}">
      <dgm:prSet/>
      <dgm:spPr/>
      <dgm:t>
        <a:bodyPr/>
        <a:lstStyle/>
        <a:p>
          <a:endParaRPr lang="ru-RU"/>
        </a:p>
      </dgm:t>
    </dgm:pt>
    <dgm:pt modelId="{18787980-A318-4ED7-8D90-A0EDE04BBC87}" type="sibTrans" cxnId="{071D06D4-FDE7-4413-B759-D43CC17EFBDF}">
      <dgm:prSet/>
      <dgm:spPr/>
      <dgm:t>
        <a:bodyPr/>
        <a:lstStyle/>
        <a:p>
          <a:endParaRPr lang="ru-RU"/>
        </a:p>
      </dgm:t>
    </dgm:pt>
    <dgm:pt modelId="{A8CEB544-A82C-4890-AD68-82A2412FF84F}" type="pres">
      <dgm:prSet presAssocID="{7DEC45B1-913D-4C2D-8610-F24DE264CBE0}" presName="linearFlow" presStyleCnt="0">
        <dgm:presLayoutVars>
          <dgm:dir/>
          <dgm:resizeHandles val="exact"/>
        </dgm:presLayoutVars>
      </dgm:prSet>
      <dgm:spPr/>
    </dgm:pt>
    <dgm:pt modelId="{D0C0170A-71AD-4F40-A297-53A2F2A3E4C7}" type="pres">
      <dgm:prSet presAssocID="{910E1CF8-4121-41FB-B3B9-FFE50DB9BF02}" presName="composite" presStyleCnt="0"/>
      <dgm:spPr/>
    </dgm:pt>
    <dgm:pt modelId="{15E285A3-1F1D-4597-9003-C0F3BF4BBEE3}" type="pres">
      <dgm:prSet presAssocID="{910E1CF8-4121-41FB-B3B9-FFE50DB9BF02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72C4839-7026-4D07-9BA9-AAFBD7FA6292}" type="pres">
      <dgm:prSet presAssocID="{910E1CF8-4121-41FB-B3B9-FFE50DB9BF02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F846F-6B1B-493C-9BF3-DA42D7CDFE83}" type="pres">
      <dgm:prSet presAssocID="{76509275-DEF9-45FB-A44D-B2B8F71186D0}" presName="spacing" presStyleCnt="0"/>
      <dgm:spPr/>
    </dgm:pt>
    <dgm:pt modelId="{09F43982-54DD-4110-B125-4273A7E60578}" type="pres">
      <dgm:prSet presAssocID="{66E9372C-037F-4648-A4B0-1B5499EDC04D}" presName="composite" presStyleCnt="0"/>
      <dgm:spPr/>
    </dgm:pt>
    <dgm:pt modelId="{B06449E5-855B-4F55-ADB9-A4769E7D5CB1}" type="pres">
      <dgm:prSet presAssocID="{66E9372C-037F-4648-A4B0-1B5499EDC04D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D340F49-EEB2-4FD8-A771-58E718E17108}" type="pres">
      <dgm:prSet presAssocID="{66E9372C-037F-4648-A4B0-1B5499EDC04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1D06D4-FDE7-4413-B759-D43CC17EFBDF}" srcId="{7DEC45B1-913D-4C2D-8610-F24DE264CBE0}" destId="{66E9372C-037F-4648-A4B0-1B5499EDC04D}" srcOrd="1" destOrd="0" parTransId="{49B975EF-B1D8-4845-84CA-CD8454F51E89}" sibTransId="{18787980-A318-4ED7-8D90-A0EDE04BBC87}"/>
    <dgm:cxn modelId="{DF9445B3-8D3B-4EB2-93BC-36E5A4B8C580}" type="presOf" srcId="{66E9372C-037F-4648-A4B0-1B5499EDC04D}" destId="{1D340F49-EEB2-4FD8-A771-58E718E17108}" srcOrd="0" destOrd="0" presId="urn:microsoft.com/office/officeart/2005/8/layout/vList3"/>
    <dgm:cxn modelId="{5AB88CDE-3579-4FF4-8AD8-936672E13A5F}" srcId="{7DEC45B1-913D-4C2D-8610-F24DE264CBE0}" destId="{910E1CF8-4121-41FB-B3B9-FFE50DB9BF02}" srcOrd="0" destOrd="0" parTransId="{F3CBA854-07E8-4B52-B100-8845A4E62FA8}" sibTransId="{76509275-DEF9-45FB-A44D-B2B8F71186D0}"/>
    <dgm:cxn modelId="{968CEB89-1EE6-4287-B71F-FFE5EC352B37}" type="presOf" srcId="{7DEC45B1-913D-4C2D-8610-F24DE264CBE0}" destId="{A8CEB544-A82C-4890-AD68-82A2412FF84F}" srcOrd="0" destOrd="0" presId="urn:microsoft.com/office/officeart/2005/8/layout/vList3"/>
    <dgm:cxn modelId="{51A5E381-38F5-4C92-9C47-79DF6CFF0AD9}" type="presOf" srcId="{910E1CF8-4121-41FB-B3B9-FFE50DB9BF02}" destId="{772C4839-7026-4D07-9BA9-AAFBD7FA6292}" srcOrd="0" destOrd="0" presId="urn:microsoft.com/office/officeart/2005/8/layout/vList3"/>
    <dgm:cxn modelId="{9126F6D2-F3FC-4E14-9CF9-025B1ABB513D}" type="presParOf" srcId="{A8CEB544-A82C-4890-AD68-82A2412FF84F}" destId="{D0C0170A-71AD-4F40-A297-53A2F2A3E4C7}" srcOrd="0" destOrd="0" presId="urn:microsoft.com/office/officeart/2005/8/layout/vList3"/>
    <dgm:cxn modelId="{D72E5528-7F46-4C5D-8038-C7076BB43D1E}" type="presParOf" srcId="{D0C0170A-71AD-4F40-A297-53A2F2A3E4C7}" destId="{15E285A3-1F1D-4597-9003-C0F3BF4BBEE3}" srcOrd="0" destOrd="0" presId="urn:microsoft.com/office/officeart/2005/8/layout/vList3"/>
    <dgm:cxn modelId="{ED64DBBA-F4DE-48D1-B140-F668C3E2B68F}" type="presParOf" srcId="{D0C0170A-71AD-4F40-A297-53A2F2A3E4C7}" destId="{772C4839-7026-4D07-9BA9-AAFBD7FA6292}" srcOrd="1" destOrd="0" presId="urn:microsoft.com/office/officeart/2005/8/layout/vList3"/>
    <dgm:cxn modelId="{AB7DD85C-3A6C-4EE9-A588-3DE7065C1D9A}" type="presParOf" srcId="{A8CEB544-A82C-4890-AD68-82A2412FF84F}" destId="{389F846F-6B1B-493C-9BF3-DA42D7CDFE83}" srcOrd="1" destOrd="0" presId="urn:microsoft.com/office/officeart/2005/8/layout/vList3"/>
    <dgm:cxn modelId="{1CD51AAE-E904-49EF-B775-50E5B9E9C8E9}" type="presParOf" srcId="{A8CEB544-A82C-4890-AD68-82A2412FF84F}" destId="{09F43982-54DD-4110-B125-4273A7E60578}" srcOrd="2" destOrd="0" presId="urn:microsoft.com/office/officeart/2005/8/layout/vList3"/>
    <dgm:cxn modelId="{10471BAF-BABB-4A3E-A91D-7C6968563BCD}" type="presParOf" srcId="{09F43982-54DD-4110-B125-4273A7E60578}" destId="{B06449E5-855B-4F55-ADB9-A4769E7D5CB1}" srcOrd="0" destOrd="0" presId="urn:microsoft.com/office/officeart/2005/8/layout/vList3"/>
    <dgm:cxn modelId="{0FF9D446-38DA-42E4-A46E-CFB1448F978D}" type="presParOf" srcId="{09F43982-54DD-4110-B125-4273A7E60578}" destId="{1D340F49-EEB2-4FD8-A771-58E718E171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748AF-B098-4739-8433-556554CC64B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6BDE2F-F3C1-4FCA-8AF9-BE55690ED48E}">
      <dgm:prSet custT="1"/>
      <dgm:spPr/>
      <dgm:t>
        <a:bodyPr/>
        <a:lstStyle/>
        <a:p>
          <a:pPr rtl="0"/>
          <a:r>
            <a:rPr lang="ru-RU" sz="2000" dirty="0" smtClean="0">
              <a:solidFill>
                <a:schemeClr val="bg1"/>
              </a:solidFill>
            </a:rPr>
            <a:t>Задания ВПР разрабатываются специалистами на федеральном уровне.</a:t>
          </a:r>
          <a:endParaRPr lang="ru-RU" sz="2000" dirty="0">
            <a:solidFill>
              <a:schemeClr val="bg1"/>
            </a:solidFill>
          </a:endParaRPr>
        </a:p>
      </dgm:t>
    </dgm:pt>
    <dgm:pt modelId="{A66642AF-4A94-4286-9B54-A416DACEBAC6}" type="parTrans" cxnId="{16C3031E-989A-4025-93AF-EB6BEE7AE655}">
      <dgm:prSet/>
      <dgm:spPr/>
      <dgm:t>
        <a:bodyPr/>
        <a:lstStyle/>
        <a:p>
          <a:endParaRPr lang="ru-RU"/>
        </a:p>
      </dgm:t>
    </dgm:pt>
    <dgm:pt modelId="{1879FA98-BC5A-42C9-8795-46D5CAB5F26E}" type="sibTrans" cxnId="{16C3031E-989A-4025-93AF-EB6BEE7AE655}">
      <dgm:prSet/>
      <dgm:spPr/>
      <dgm:t>
        <a:bodyPr/>
        <a:lstStyle/>
        <a:p>
          <a:endParaRPr lang="ru-RU"/>
        </a:p>
      </dgm:t>
    </dgm:pt>
    <dgm:pt modelId="{600BFDCF-38FF-465D-BC10-F9E50389CDB5}">
      <dgm:prSet custT="1"/>
      <dgm:spPr/>
      <dgm:t>
        <a:bodyPr/>
        <a:lstStyle/>
        <a:p>
          <a:pPr rtl="0"/>
          <a:r>
            <a:rPr lang="ru-RU" sz="2000" dirty="0" smtClean="0"/>
            <a:t>Варианты заданий едины для всех школ Российской Федерации.</a:t>
          </a:r>
          <a:endParaRPr lang="ru-RU" sz="2000" dirty="0"/>
        </a:p>
      </dgm:t>
    </dgm:pt>
    <dgm:pt modelId="{1DDC87D5-648D-44E4-A033-66F5C078D6FF}" type="parTrans" cxnId="{37388EE8-96C5-4749-B4DA-C578B2FEAE7E}">
      <dgm:prSet/>
      <dgm:spPr/>
      <dgm:t>
        <a:bodyPr/>
        <a:lstStyle/>
        <a:p>
          <a:endParaRPr lang="ru-RU"/>
        </a:p>
      </dgm:t>
    </dgm:pt>
    <dgm:pt modelId="{B857515F-D831-4185-98DB-4116E431D93A}" type="sibTrans" cxnId="{37388EE8-96C5-4749-B4DA-C578B2FEAE7E}">
      <dgm:prSet/>
      <dgm:spPr/>
      <dgm:t>
        <a:bodyPr/>
        <a:lstStyle/>
        <a:p>
          <a:endParaRPr lang="ru-RU"/>
        </a:p>
      </dgm:t>
    </dgm:pt>
    <dgm:pt modelId="{A25AB906-3D38-451D-9E76-7BBEB630F4A6}">
      <dgm:prSet custT="1"/>
      <dgm:spPr/>
      <dgm:t>
        <a:bodyPr/>
        <a:lstStyle/>
        <a:p>
          <a:pPr rtl="0"/>
          <a:r>
            <a:rPr lang="ru-RU" sz="2000" dirty="0" smtClean="0"/>
            <a:t>Содержание заданий определяется федеральными государственными образовательными стандартами.  </a:t>
          </a:r>
          <a:endParaRPr lang="ru-RU" sz="2000" dirty="0"/>
        </a:p>
      </dgm:t>
    </dgm:pt>
    <dgm:pt modelId="{2B49A99A-62A3-4B29-9A60-00B7357D88E6}" type="parTrans" cxnId="{0EE463A5-DD9F-47EA-A041-EE2AF5CBB168}">
      <dgm:prSet/>
      <dgm:spPr/>
      <dgm:t>
        <a:bodyPr/>
        <a:lstStyle/>
        <a:p>
          <a:endParaRPr lang="ru-RU"/>
        </a:p>
      </dgm:t>
    </dgm:pt>
    <dgm:pt modelId="{0B1DBB5E-1269-4A25-BDFC-9675007FF5C3}" type="sibTrans" cxnId="{0EE463A5-DD9F-47EA-A041-EE2AF5CBB168}">
      <dgm:prSet/>
      <dgm:spPr/>
      <dgm:t>
        <a:bodyPr/>
        <a:lstStyle/>
        <a:p>
          <a:endParaRPr lang="ru-RU"/>
        </a:p>
      </dgm:t>
    </dgm:pt>
    <dgm:pt modelId="{C5ED86C9-2F20-4B2A-BA6B-D7A33DC5FF53}">
      <dgm:prSet custT="1"/>
      <dgm:spPr/>
      <dgm:t>
        <a:bodyPr/>
        <a:lstStyle/>
        <a:p>
          <a:pPr rtl="0"/>
          <a:r>
            <a:rPr lang="ru-RU" sz="1600" dirty="0" smtClean="0"/>
            <a:t>Содержание и уровень заданий для обучающихся 11 классов будут учитывать то обстоятельство, что выполнять работы предстоит выпускникам, которые не выбирают данные предметы на ЕГЭ.</a:t>
          </a:r>
          <a:endParaRPr lang="ru-RU" sz="1600" dirty="0"/>
        </a:p>
      </dgm:t>
    </dgm:pt>
    <dgm:pt modelId="{DA2BFDE8-2EF5-4315-908B-EAF87D5E6E1A}" type="parTrans" cxnId="{2C2CDD46-8876-4BE1-AF89-C81D966AE0AE}">
      <dgm:prSet/>
      <dgm:spPr/>
      <dgm:t>
        <a:bodyPr/>
        <a:lstStyle/>
        <a:p>
          <a:endParaRPr lang="ru-RU"/>
        </a:p>
      </dgm:t>
    </dgm:pt>
    <dgm:pt modelId="{999FD7C4-20AF-45EF-9EEF-7B9E8E81D751}" type="sibTrans" cxnId="{2C2CDD46-8876-4BE1-AF89-C81D966AE0AE}">
      <dgm:prSet/>
      <dgm:spPr/>
      <dgm:t>
        <a:bodyPr/>
        <a:lstStyle/>
        <a:p>
          <a:endParaRPr lang="ru-RU"/>
        </a:p>
      </dgm:t>
    </dgm:pt>
    <dgm:pt modelId="{EDDE8B94-F241-463E-B0DC-F9386D9A1824}" type="pres">
      <dgm:prSet presAssocID="{547748AF-B098-4739-8433-556554CC64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12A890-41D0-4E76-A183-A5AB5946B2DA}" type="pres">
      <dgm:prSet presAssocID="{547748AF-B098-4739-8433-556554CC64B8}" presName="fgShape" presStyleLbl="fgShp" presStyleIdx="0" presStyleCnt="1"/>
      <dgm:spPr>
        <a:solidFill>
          <a:srgbClr val="C4D5EB"/>
        </a:solidFill>
      </dgm:spPr>
    </dgm:pt>
    <dgm:pt modelId="{569397F1-9D9A-44B9-A72A-A0FA4E9918FB}" type="pres">
      <dgm:prSet presAssocID="{547748AF-B098-4739-8433-556554CC64B8}" presName="linComp" presStyleCnt="0"/>
      <dgm:spPr/>
    </dgm:pt>
    <dgm:pt modelId="{63F92E8F-329B-449E-9A96-37C1B38B5F29}" type="pres">
      <dgm:prSet presAssocID="{8D6BDE2F-F3C1-4FCA-8AF9-BE55690ED48E}" presName="compNode" presStyleCnt="0"/>
      <dgm:spPr/>
    </dgm:pt>
    <dgm:pt modelId="{F598F330-9C84-4286-9829-9EAEF12B293F}" type="pres">
      <dgm:prSet presAssocID="{8D6BDE2F-F3C1-4FCA-8AF9-BE55690ED48E}" presName="bkgdShape" presStyleLbl="node1" presStyleIdx="0" presStyleCnt="4"/>
      <dgm:spPr/>
      <dgm:t>
        <a:bodyPr/>
        <a:lstStyle/>
        <a:p>
          <a:endParaRPr lang="ru-RU"/>
        </a:p>
      </dgm:t>
    </dgm:pt>
    <dgm:pt modelId="{8EADF55F-1BB7-4EA9-8CD8-B5C2CA9CF80F}" type="pres">
      <dgm:prSet presAssocID="{8D6BDE2F-F3C1-4FCA-8AF9-BE55690ED48E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23EB6-5624-4493-B7EA-1335AC3BD1BA}" type="pres">
      <dgm:prSet presAssocID="{8D6BDE2F-F3C1-4FCA-8AF9-BE55690ED48E}" presName="invisiNode" presStyleLbl="node1" presStyleIdx="0" presStyleCnt="4"/>
      <dgm:spPr/>
    </dgm:pt>
    <dgm:pt modelId="{5B75F8BB-11A2-49EC-9BF5-A7D5F8B62824}" type="pres">
      <dgm:prSet presAssocID="{8D6BDE2F-F3C1-4FCA-8AF9-BE55690ED48E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6E7190E-F00A-4B33-86AF-D731315410C9}" type="pres">
      <dgm:prSet presAssocID="{1879FA98-BC5A-42C9-8795-46D5CAB5F2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21C8D3-9171-456B-AF74-D16FD081B88F}" type="pres">
      <dgm:prSet presAssocID="{600BFDCF-38FF-465D-BC10-F9E50389CDB5}" presName="compNode" presStyleCnt="0"/>
      <dgm:spPr/>
    </dgm:pt>
    <dgm:pt modelId="{0DDC0786-C48D-4EF5-9437-3FE74B27EDDE}" type="pres">
      <dgm:prSet presAssocID="{600BFDCF-38FF-465D-BC10-F9E50389CDB5}" presName="bkgdShape" presStyleLbl="node1" presStyleIdx="1" presStyleCnt="4"/>
      <dgm:spPr/>
      <dgm:t>
        <a:bodyPr/>
        <a:lstStyle/>
        <a:p>
          <a:endParaRPr lang="ru-RU"/>
        </a:p>
      </dgm:t>
    </dgm:pt>
    <dgm:pt modelId="{DF31779F-ACE2-4BCE-ACF6-D24DA51F49BF}" type="pres">
      <dgm:prSet presAssocID="{600BFDCF-38FF-465D-BC10-F9E50389CDB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C31BC-F5C1-48B7-959D-4CE8C77EB65E}" type="pres">
      <dgm:prSet presAssocID="{600BFDCF-38FF-465D-BC10-F9E50389CDB5}" presName="invisiNode" presStyleLbl="node1" presStyleIdx="1" presStyleCnt="4"/>
      <dgm:spPr/>
    </dgm:pt>
    <dgm:pt modelId="{63A2BD2E-8730-4FCE-96EA-EDC393DE410E}" type="pres">
      <dgm:prSet presAssocID="{600BFDCF-38FF-465D-BC10-F9E50389CDB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4E264B09-CC23-45CF-92C7-0EBD5C155F72}" type="pres">
      <dgm:prSet presAssocID="{B857515F-D831-4185-98DB-4116E431D9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54FEC2-8FC4-440C-BD0E-7CDCBCC7D4CD}" type="pres">
      <dgm:prSet presAssocID="{A25AB906-3D38-451D-9E76-7BBEB630F4A6}" presName="compNode" presStyleCnt="0"/>
      <dgm:spPr/>
    </dgm:pt>
    <dgm:pt modelId="{F0E9E912-BEE3-42B5-AACF-525A640DB54C}" type="pres">
      <dgm:prSet presAssocID="{A25AB906-3D38-451D-9E76-7BBEB630F4A6}" presName="bkgdShape" presStyleLbl="node1" presStyleIdx="2" presStyleCnt="4"/>
      <dgm:spPr/>
      <dgm:t>
        <a:bodyPr/>
        <a:lstStyle/>
        <a:p>
          <a:endParaRPr lang="ru-RU"/>
        </a:p>
      </dgm:t>
    </dgm:pt>
    <dgm:pt modelId="{1C975770-D0AA-4796-9356-9F4FD8AEAD05}" type="pres">
      <dgm:prSet presAssocID="{A25AB906-3D38-451D-9E76-7BBEB630F4A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C0447-350C-40B2-818C-00406EACF978}" type="pres">
      <dgm:prSet presAssocID="{A25AB906-3D38-451D-9E76-7BBEB630F4A6}" presName="invisiNode" presStyleLbl="node1" presStyleIdx="2" presStyleCnt="4"/>
      <dgm:spPr/>
    </dgm:pt>
    <dgm:pt modelId="{92BE6CA2-95F6-4735-ADEA-2C65B6573689}" type="pres">
      <dgm:prSet presAssocID="{A25AB906-3D38-451D-9E76-7BBEB630F4A6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4EF75725-16D8-4B55-B532-4FA032D72175}" type="pres">
      <dgm:prSet presAssocID="{0B1DBB5E-1269-4A25-BDFC-9675007FF5C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84119B-4498-448B-A702-824D71D3DAF4}" type="pres">
      <dgm:prSet presAssocID="{C5ED86C9-2F20-4B2A-BA6B-D7A33DC5FF53}" presName="compNode" presStyleCnt="0"/>
      <dgm:spPr/>
    </dgm:pt>
    <dgm:pt modelId="{39CEA8BA-C98B-4381-B2ED-1AD68A9D4025}" type="pres">
      <dgm:prSet presAssocID="{C5ED86C9-2F20-4B2A-BA6B-D7A33DC5FF53}" presName="bkgdShape" presStyleLbl="node1" presStyleIdx="3" presStyleCnt="4"/>
      <dgm:spPr/>
      <dgm:t>
        <a:bodyPr/>
        <a:lstStyle/>
        <a:p>
          <a:endParaRPr lang="ru-RU"/>
        </a:p>
      </dgm:t>
    </dgm:pt>
    <dgm:pt modelId="{D87E9303-BBFD-4D1C-9278-D2798292DBBF}" type="pres">
      <dgm:prSet presAssocID="{C5ED86C9-2F20-4B2A-BA6B-D7A33DC5FF5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71333-943A-4B6B-9BC1-44F089DD8AA9}" type="pres">
      <dgm:prSet presAssocID="{C5ED86C9-2F20-4B2A-BA6B-D7A33DC5FF53}" presName="invisiNode" presStyleLbl="node1" presStyleIdx="3" presStyleCnt="4"/>
      <dgm:spPr/>
    </dgm:pt>
    <dgm:pt modelId="{2B461DB5-2FAD-4851-8D88-280614938BA1}" type="pres">
      <dgm:prSet presAssocID="{C5ED86C9-2F20-4B2A-BA6B-D7A33DC5FF53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1455EAD-2EC3-4388-8E48-D87CF8F33C95}" type="presOf" srcId="{C5ED86C9-2F20-4B2A-BA6B-D7A33DC5FF53}" destId="{D87E9303-BBFD-4D1C-9278-D2798292DBBF}" srcOrd="1" destOrd="0" presId="urn:microsoft.com/office/officeart/2005/8/layout/hList7"/>
    <dgm:cxn modelId="{8D061086-A193-4C2B-B46B-5B39C49783E3}" type="presOf" srcId="{0B1DBB5E-1269-4A25-BDFC-9675007FF5C3}" destId="{4EF75725-16D8-4B55-B532-4FA032D72175}" srcOrd="0" destOrd="0" presId="urn:microsoft.com/office/officeart/2005/8/layout/hList7"/>
    <dgm:cxn modelId="{A7F97B72-8832-43A6-AB88-AC1657789245}" type="presOf" srcId="{A25AB906-3D38-451D-9E76-7BBEB630F4A6}" destId="{1C975770-D0AA-4796-9356-9F4FD8AEAD05}" srcOrd="1" destOrd="0" presId="urn:microsoft.com/office/officeart/2005/8/layout/hList7"/>
    <dgm:cxn modelId="{6ACE758E-FE5E-4C03-8EB9-4CB2D76BF7E7}" type="presOf" srcId="{8D6BDE2F-F3C1-4FCA-8AF9-BE55690ED48E}" destId="{8EADF55F-1BB7-4EA9-8CD8-B5C2CA9CF80F}" srcOrd="1" destOrd="0" presId="urn:microsoft.com/office/officeart/2005/8/layout/hList7"/>
    <dgm:cxn modelId="{923D2EB2-F665-41F9-B594-8EB61FFFFE34}" type="presOf" srcId="{C5ED86C9-2F20-4B2A-BA6B-D7A33DC5FF53}" destId="{39CEA8BA-C98B-4381-B2ED-1AD68A9D4025}" srcOrd="0" destOrd="0" presId="urn:microsoft.com/office/officeart/2005/8/layout/hList7"/>
    <dgm:cxn modelId="{05AF1BAC-0AED-4F0A-A571-0830A4D8AB2A}" type="presOf" srcId="{600BFDCF-38FF-465D-BC10-F9E50389CDB5}" destId="{DF31779F-ACE2-4BCE-ACF6-D24DA51F49BF}" srcOrd="1" destOrd="0" presId="urn:microsoft.com/office/officeart/2005/8/layout/hList7"/>
    <dgm:cxn modelId="{7FB3A094-8C81-4E0E-9D98-30C0302E796B}" type="presOf" srcId="{547748AF-B098-4739-8433-556554CC64B8}" destId="{EDDE8B94-F241-463E-B0DC-F9386D9A1824}" srcOrd="0" destOrd="0" presId="urn:microsoft.com/office/officeart/2005/8/layout/hList7"/>
    <dgm:cxn modelId="{66A39BE6-EAAD-4B71-B7F7-C03B0EC51D76}" type="presOf" srcId="{8D6BDE2F-F3C1-4FCA-8AF9-BE55690ED48E}" destId="{F598F330-9C84-4286-9829-9EAEF12B293F}" srcOrd="0" destOrd="0" presId="urn:microsoft.com/office/officeart/2005/8/layout/hList7"/>
    <dgm:cxn modelId="{0EE463A5-DD9F-47EA-A041-EE2AF5CBB168}" srcId="{547748AF-B098-4739-8433-556554CC64B8}" destId="{A25AB906-3D38-451D-9E76-7BBEB630F4A6}" srcOrd="2" destOrd="0" parTransId="{2B49A99A-62A3-4B29-9A60-00B7357D88E6}" sibTransId="{0B1DBB5E-1269-4A25-BDFC-9675007FF5C3}"/>
    <dgm:cxn modelId="{16C3031E-989A-4025-93AF-EB6BEE7AE655}" srcId="{547748AF-B098-4739-8433-556554CC64B8}" destId="{8D6BDE2F-F3C1-4FCA-8AF9-BE55690ED48E}" srcOrd="0" destOrd="0" parTransId="{A66642AF-4A94-4286-9B54-A416DACEBAC6}" sibTransId="{1879FA98-BC5A-42C9-8795-46D5CAB5F26E}"/>
    <dgm:cxn modelId="{A023A8FE-B8D1-4D92-AA3D-D95D5A729DE0}" type="presOf" srcId="{1879FA98-BC5A-42C9-8795-46D5CAB5F26E}" destId="{16E7190E-F00A-4B33-86AF-D731315410C9}" srcOrd="0" destOrd="0" presId="urn:microsoft.com/office/officeart/2005/8/layout/hList7"/>
    <dgm:cxn modelId="{1CFF607A-1657-454A-B71D-D7D8C1367379}" type="presOf" srcId="{B857515F-D831-4185-98DB-4116E431D93A}" destId="{4E264B09-CC23-45CF-92C7-0EBD5C155F72}" srcOrd="0" destOrd="0" presId="urn:microsoft.com/office/officeart/2005/8/layout/hList7"/>
    <dgm:cxn modelId="{37388EE8-96C5-4749-B4DA-C578B2FEAE7E}" srcId="{547748AF-B098-4739-8433-556554CC64B8}" destId="{600BFDCF-38FF-465D-BC10-F9E50389CDB5}" srcOrd="1" destOrd="0" parTransId="{1DDC87D5-648D-44E4-A033-66F5C078D6FF}" sibTransId="{B857515F-D831-4185-98DB-4116E431D93A}"/>
    <dgm:cxn modelId="{2C2CDD46-8876-4BE1-AF89-C81D966AE0AE}" srcId="{547748AF-B098-4739-8433-556554CC64B8}" destId="{C5ED86C9-2F20-4B2A-BA6B-D7A33DC5FF53}" srcOrd="3" destOrd="0" parTransId="{DA2BFDE8-2EF5-4315-908B-EAF87D5E6E1A}" sibTransId="{999FD7C4-20AF-45EF-9EEF-7B9E8E81D751}"/>
    <dgm:cxn modelId="{39952C51-0206-4A13-8C9F-8820E101211B}" type="presOf" srcId="{600BFDCF-38FF-465D-BC10-F9E50389CDB5}" destId="{0DDC0786-C48D-4EF5-9437-3FE74B27EDDE}" srcOrd="0" destOrd="0" presId="urn:microsoft.com/office/officeart/2005/8/layout/hList7"/>
    <dgm:cxn modelId="{652858AC-8329-4F27-AB7B-D2F33D26DCC2}" type="presOf" srcId="{A25AB906-3D38-451D-9E76-7BBEB630F4A6}" destId="{F0E9E912-BEE3-42B5-AACF-525A640DB54C}" srcOrd="0" destOrd="0" presId="urn:microsoft.com/office/officeart/2005/8/layout/hList7"/>
    <dgm:cxn modelId="{D0889D6D-8A69-421C-9090-24C5E07599AA}" type="presParOf" srcId="{EDDE8B94-F241-463E-B0DC-F9386D9A1824}" destId="{9B12A890-41D0-4E76-A183-A5AB5946B2DA}" srcOrd="0" destOrd="0" presId="urn:microsoft.com/office/officeart/2005/8/layout/hList7"/>
    <dgm:cxn modelId="{609E4CB6-8260-4227-849A-DD0EC050CC47}" type="presParOf" srcId="{EDDE8B94-F241-463E-B0DC-F9386D9A1824}" destId="{569397F1-9D9A-44B9-A72A-A0FA4E9918FB}" srcOrd="1" destOrd="0" presId="urn:microsoft.com/office/officeart/2005/8/layout/hList7"/>
    <dgm:cxn modelId="{8462A523-2C7A-4AEF-95E3-61C06B924062}" type="presParOf" srcId="{569397F1-9D9A-44B9-A72A-A0FA4E9918FB}" destId="{63F92E8F-329B-449E-9A96-37C1B38B5F29}" srcOrd="0" destOrd="0" presId="urn:microsoft.com/office/officeart/2005/8/layout/hList7"/>
    <dgm:cxn modelId="{EB54217C-1331-4A18-A479-8ED019E53B6A}" type="presParOf" srcId="{63F92E8F-329B-449E-9A96-37C1B38B5F29}" destId="{F598F330-9C84-4286-9829-9EAEF12B293F}" srcOrd="0" destOrd="0" presId="urn:microsoft.com/office/officeart/2005/8/layout/hList7"/>
    <dgm:cxn modelId="{3D3DA540-2097-4C0A-98FF-E181C9C3FC73}" type="presParOf" srcId="{63F92E8F-329B-449E-9A96-37C1B38B5F29}" destId="{8EADF55F-1BB7-4EA9-8CD8-B5C2CA9CF80F}" srcOrd="1" destOrd="0" presId="urn:microsoft.com/office/officeart/2005/8/layout/hList7"/>
    <dgm:cxn modelId="{95721A7A-032D-49C6-A4BB-9AE3585CE1FE}" type="presParOf" srcId="{63F92E8F-329B-449E-9A96-37C1B38B5F29}" destId="{FA323EB6-5624-4493-B7EA-1335AC3BD1BA}" srcOrd="2" destOrd="0" presId="urn:microsoft.com/office/officeart/2005/8/layout/hList7"/>
    <dgm:cxn modelId="{FE34B08C-3539-4950-B837-612815FBA8E4}" type="presParOf" srcId="{63F92E8F-329B-449E-9A96-37C1B38B5F29}" destId="{5B75F8BB-11A2-49EC-9BF5-A7D5F8B62824}" srcOrd="3" destOrd="0" presId="urn:microsoft.com/office/officeart/2005/8/layout/hList7"/>
    <dgm:cxn modelId="{12E6FE89-F016-47A3-9708-B7EF2A739510}" type="presParOf" srcId="{569397F1-9D9A-44B9-A72A-A0FA4E9918FB}" destId="{16E7190E-F00A-4B33-86AF-D731315410C9}" srcOrd="1" destOrd="0" presId="urn:microsoft.com/office/officeart/2005/8/layout/hList7"/>
    <dgm:cxn modelId="{68A54E44-86E5-41D1-89EC-DCE5BE5B0560}" type="presParOf" srcId="{569397F1-9D9A-44B9-A72A-A0FA4E9918FB}" destId="{CD21C8D3-9171-456B-AF74-D16FD081B88F}" srcOrd="2" destOrd="0" presId="urn:microsoft.com/office/officeart/2005/8/layout/hList7"/>
    <dgm:cxn modelId="{B51F2F3C-92A6-426D-8164-4B15F51030BD}" type="presParOf" srcId="{CD21C8D3-9171-456B-AF74-D16FD081B88F}" destId="{0DDC0786-C48D-4EF5-9437-3FE74B27EDDE}" srcOrd="0" destOrd="0" presId="urn:microsoft.com/office/officeart/2005/8/layout/hList7"/>
    <dgm:cxn modelId="{43562FE5-4529-4774-9108-002F562AED5E}" type="presParOf" srcId="{CD21C8D3-9171-456B-AF74-D16FD081B88F}" destId="{DF31779F-ACE2-4BCE-ACF6-D24DA51F49BF}" srcOrd="1" destOrd="0" presId="urn:microsoft.com/office/officeart/2005/8/layout/hList7"/>
    <dgm:cxn modelId="{0930D19F-0493-4DF4-9007-B083DC54CD13}" type="presParOf" srcId="{CD21C8D3-9171-456B-AF74-D16FD081B88F}" destId="{821C31BC-F5C1-48B7-959D-4CE8C77EB65E}" srcOrd="2" destOrd="0" presId="urn:microsoft.com/office/officeart/2005/8/layout/hList7"/>
    <dgm:cxn modelId="{01802397-CA7A-4623-A62F-194F7186D89C}" type="presParOf" srcId="{CD21C8D3-9171-456B-AF74-D16FD081B88F}" destId="{63A2BD2E-8730-4FCE-96EA-EDC393DE410E}" srcOrd="3" destOrd="0" presId="urn:microsoft.com/office/officeart/2005/8/layout/hList7"/>
    <dgm:cxn modelId="{B68E63E9-70A3-4189-B5FB-C1A7B7D506AB}" type="presParOf" srcId="{569397F1-9D9A-44B9-A72A-A0FA4E9918FB}" destId="{4E264B09-CC23-45CF-92C7-0EBD5C155F72}" srcOrd="3" destOrd="0" presId="urn:microsoft.com/office/officeart/2005/8/layout/hList7"/>
    <dgm:cxn modelId="{619A7C97-C291-4649-BD9F-B7ADD7A0F99F}" type="presParOf" srcId="{569397F1-9D9A-44B9-A72A-A0FA4E9918FB}" destId="{1E54FEC2-8FC4-440C-BD0E-7CDCBCC7D4CD}" srcOrd="4" destOrd="0" presId="urn:microsoft.com/office/officeart/2005/8/layout/hList7"/>
    <dgm:cxn modelId="{C0B9B1FF-582E-4760-A97A-A304283C3917}" type="presParOf" srcId="{1E54FEC2-8FC4-440C-BD0E-7CDCBCC7D4CD}" destId="{F0E9E912-BEE3-42B5-AACF-525A640DB54C}" srcOrd="0" destOrd="0" presId="urn:microsoft.com/office/officeart/2005/8/layout/hList7"/>
    <dgm:cxn modelId="{FADF7C1D-47BE-4AFD-AA55-C8024440A864}" type="presParOf" srcId="{1E54FEC2-8FC4-440C-BD0E-7CDCBCC7D4CD}" destId="{1C975770-D0AA-4796-9356-9F4FD8AEAD05}" srcOrd="1" destOrd="0" presId="urn:microsoft.com/office/officeart/2005/8/layout/hList7"/>
    <dgm:cxn modelId="{301EA710-2EF9-4CAE-88BB-957BCAE2F9DB}" type="presParOf" srcId="{1E54FEC2-8FC4-440C-BD0E-7CDCBCC7D4CD}" destId="{CCAC0447-350C-40B2-818C-00406EACF978}" srcOrd="2" destOrd="0" presId="urn:microsoft.com/office/officeart/2005/8/layout/hList7"/>
    <dgm:cxn modelId="{19AEDFF4-EB47-4FF6-9EC5-40C73892CBD2}" type="presParOf" srcId="{1E54FEC2-8FC4-440C-BD0E-7CDCBCC7D4CD}" destId="{92BE6CA2-95F6-4735-ADEA-2C65B6573689}" srcOrd="3" destOrd="0" presId="urn:microsoft.com/office/officeart/2005/8/layout/hList7"/>
    <dgm:cxn modelId="{32DC0409-B228-420A-9ADB-885C0353C3CB}" type="presParOf" srcId="{569397F1-9D9A-44B9-A72A-A0FA4E9918FB}" destId="{4EF75725-16D8-4B55-B532-4FA032D72175}" srcOrd="5" destOrd="0" presId="urn:microsoft.com/office/officeart/2005/8/layout/hList7"/>
    <dgm:cxn modelId="{DB895601-BBD0-4181-A105-87239A1FA2D5}" type="presParOf" srcId="{569397F1-9D9A-44B9-A72A-A0FA4E9918FB}" destId="{E284119B-4498-448B-A702-824D71D3DAF4}" srcOrd="6" destOrd="0" presId="urn:microsoft.com/office/officeart/2005/8/layout/hList7"/>
    <dgm:cxn modelId="{C020CD2C-BD3A-4461-8550-F14FC7AD2410}" type="presParOf" srcId="{E284119B-4498-448B-A702-824D71D3DAF4}" destId="{39CEA8BA-C98B-4381-B2ED-1AD68A9D4025}" srcOrd="0" destOrd="0" presId="urn:microsoft.com/office/officeart/2005/8/layout/hList7"/>
    <dgm:cxn modelId="{BD1261AB-0F37-4769-995D-B56107E89AAF}" type="presParOf" srcId="{E284119B-4498-448B-A702-824D71D3DAF4}" destId="{D87E9303-BBFD-4D1C-9278-D2798292DBBF}" srcOrd="1" destOrd="0" presId="urn:microsoft.com/office/officeart/2005/8/layout/hList7"/>
    <dgm:cxn modelId="{68E29B84-CCE6-443C-B9CF-C6797D54178B}" type="presParOf" srcId="{E284119B-4498-448B-A702-824D71D3DAF4}" destId="{80971333-943A-4B6B-9BC1-44F089DD8AA9}" srcOrd="2" destOrd="0" presId="urn:microsoft.com/office/officeart/2005/8/layout/hList7"/>
    <dgm:cxn modelId="{38BBC0D4-E6CE-4986-8E45-DDBEF8A8D36D}" type="presParOf" srcId="{E284119B-4498-448B-A702-824D71D3DAF4}" destId="{2B461DB5-2FAD-4851-8D88-280614938BA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9971F0-60B2-44CD-84A1-06C62F30D1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74CEEA-A4F4-4874-A50C-0E8209C88AB0}">
      <dgm:prSet/>
      <dgm:spPr/>
      <dgm:t>
        <a:bodyPr/>
        <a:lstStyle/>
        <a:p>
          <a:pPr rtl="0"/>
          <a:r>
            <a:rPr lang="ru-RU" dirty="0" smtClean="0"/>
            <a:t>ВПР учащиеся пишут в своих школах.</a:t>
          </a:r>
          <a:endParaRPr lang="ru-RU" dirty="0"/>
        </a:p>
      </dgm:t>
    </dgm:pt>
    <dgm:pt modelId="{8D7C6B5C-B849-4DD0-A7F9-8BD99DCA8F2F}" type="parTrans" cxnId="{8B2F2E5E-9A38-484E-B908-15D2A5BC66E5}">
      <dgm:prSet/>
      <dgm:spPr/>
      <dgm:t>
        <a:bodyPr/>
        <a:lstStyle/>
        <a:p>
          <a:endParaRPr lang="ru-RU"/>
        </a:p>
      </dgm:t>
    </dgm:pt>
    <dgm:pt modelId="{D730A25B-E6EA-4348-9A9B-C41CA9C59F04}" type="sibTrans" cxnId="{8B2F2E5E-9A38-484E-B908-15D2A5BC66E5}">
      <dgm:prSet/>
      <dgm:spPr/>
      <dgm:t>
        <a:bodyPr/>
        <a:lstStyle/>
        <a:p>
          <a:endParaRPr lang="ru-RU"/>
        </a:p>
      </dgm:t>
    </dgm:pt>
    <dgm:pt modelId="{B544828F-D44A-4969-AE8B-101577A11D7C}">
      <dgm:prSet/>
      <dgm:spPr/>
      <dgm:t>
        <a:bodyPr/>
        <a:lstStyle/>
        <a:p>
          <a:pPr rtl="0"/>
          <a:r>
            <a:rPr lang="ru-RU" dirty="0" smtClean="0"/>
            <a:t>Рекомендуемое время их проведения – второй-третий урок в </a:t>
          </a:r>
          <a:r>
            <a:rPr lang="ru-RU" smtClean="0"/>
            <a:t>школьном расписании. </a:t>
          </a:r>
          <a:endParaRPr lang="ru-RU" dirty="0"/>
        </a:p>
      </dgm:t>
    </dgm:pt>
    <dgm:pt modelId="{2852FB64-F3DD-48C2-B4BC-777E400DC109}" type="parTrans" cxnId="{1600100F-3DE2-4F77-9241-3C0C4E823C66}">
      <dgm:prSet/>
      <dgm:spPr/>
      <dgm:t>
        <a:bodyPr/>
        <a:lstStyle/>
        <a:p>
          <a:endParaRPr lang="ru-RU"/>
        </a:p>
      </dgm:t>
    </dgm:pt>
    <dgm:pt modelId="{984071F8-16F1-4F13-9AD3-43C408137A6A}" type="sibTrans" cxnId="{1600100F-3DE2-4F77-9241-3C0C4E823C66}">
      <dgm:prSet/>
      <dgm:spPr/>
      <dgm:t>
        <a:bodyPr/>
        <a:lstStyle/>
        <a:p>
          <a:endParaRPr lang="ru-RU"/>
        </a:p>
      </dgm:t>
    </dgm:pt>
    <dgm:pt modelId="{573C1395-6B82-49B9-A129-FC980AAA0968}">
      <dgm:prSet/>
      <dgm:spPr/>
      <dgm:t>
        <a:bodyPr/>
        <a:lstStyle/>
        <a:p>
          <a:pPr rtl="0"/>
          <a:r>
            <a:rPr lang="ru-RU" dirty="0" smtClean="0"/>
            <a:t>Продолжительность работы – от одного до двух уроков. </a:t>
          </a:r>
          <a:r>
            <a:rPr lang="ru-RU" b="1" dirty="0" smtClean="0">
              <a:solidFill>
                <a:srgbClr val="FFFF00"/>
              </a:solidFill>
            </a:rPr>
            <a:t>ВПР не должны проводиться во время каникул или после уроков.</a:t>
          </a:r>
          <a:endParaRPr lang="ru-RU" b="1" dirty="0">
            <a:solidFill>
              <a:srgbClr val="FFFF00"/>
            </a:solidFill>
          </a:endParaRPr>
        </a:p>
      </dgm:t>
    </dgm:pt>
    <dgm:pt modelId="{C385E617-C064-4314-A720-1735BB0691D5}" type="parTrans" cxnId="{54D09C16-3365-4BB6-9317-04A5F46994DA}">
      <dgm:prSet/>
      <dgm:spPr/>
      <dgm:t>
        <a:bodyPr/>
        <a:lstStyle/>
        <a:p>
          <a:endParaRPr lang="ru-RU"/>
        </a:p>
      </dgm:t>
    </dgm:pt>
    <dgm:pt modelId="{3B4CA25B-C6AB-46EE-BFE7-D5BBABB12B3B}" type="sibTrans" cxnId="{54D09C16-3365-4BB6-9317-04A5F46994DA}">
      <dgm:prSet/>
      <dgm:spPr/>
      <dgm:t>
        <a:bodyPr/>
        <a:lstStyle/>
        <a:p>
          <a:endParaRPr lang="ru-RU"/>
        </a:p>
      </dgm:t>
    </dgm:pt>
    <dgm:pt modelId="{1A7BF332-27BD-437A-87EE-52B89C12202D}">
      <dgm:prSet/>
      <dgm:spPr/>
      <dgm:t>
        <a:bodyPr/>
        <a:lstStyle/>
        <a:p>
          <a:pPr rtl="0"/>
          <a:r>
            <a:rPr lang="ru-RU" dirty="0" smtClean="0"/>
            <a:t>Проверка работ участников ВПР осуществляется в день поведения работы учителями школы. </a:t>
          </a:r>
          <a:r>
            <a:rPr lang="ru-RU" b="1" dirty="0" smtClean="0">
              <a:solidFill>
                <a:srgbClr val="FFFF00"/>
              </a:solidFill>
            </a:rPr>
            <a:t>Оцениваются учебные результаты обучающихся по единым критериям.</a:t>
          </a:r>
          <a:endParaRPr lang="ru-RU" b="1" dirty="0">
            <a:solidFill>
              <a:srgbClr val="FFFF00"/>
            </a:solidFill>
          </a:endParaRPr>
        </a:p>
      </dgm:t>
    </dgm:pt>
    <dgm:pt modelId="{95B746CD-E83A-4D26-93A3-E9DBDE02D99B}" type="parTrans" cxnId="{F0524FED-398C-432D-BDB0-F146CE769C00}">
      <dgm:prSet/>
      <dgm:spPr/>
      <dgm:t>
        <a:bodyPr/>
        <a:lstStyle/>
        <a:p>
          <a:endParaRPr lang="ru-RU"/>
        </a:p>
      </dgm:t>
    </dgm:pt>
    <dgm:pt modelId="{31AFDEF5-CA82-449C-994E-90CEDB8CC2FF}" type="sibTrans" cxnId="{F0524FED-398C-432D-BDB0-F146CE769C00}">
      <dgm:prSet/>
      <dgm:spPr/>
      <dgm:t>
        <a:bodyPr/>
        <a:lstStyle/>
        <a:p>
          <a:endParaRPr lang="ru-RU"/>
        </a:p>
      </dgm:t>
    </dgm:pt>
    <dgm:pt modelId="{02FD0AEA-77D0-4286-8ACD-EFFC482A44B0}">
      <dgm:prSet/>
      <dgm:spPr/>
      <dgm:t>
        <a:bodyPr/>
        <a:lstStyle/>
        <a:p>
          <a:pPr rtl="0"/>
          <a:r>
            <a:rPr lang="ru-RU" dirty="0" smtClean="0"/>
            <a:t>После проверки результаты вносятся школами в единую информационную систему. </a:t>
          </a:r>
          <a:r>
            <a:rPr lang="ru-RU" b="1" dirty="0" smtClean="0">
              <a:solidFill>
                <a:srgbClr val="FFFF00"/>
              </a:solidFill>
            </a:rPr>
            <a:t>Для входа в систему каждая школа имеет свой персональный логин и пароль. </a:t>
          </a:r>
          <a:endParaRPr lang="ru-RU" b="1" dirty="0">
            <a:solidFill>
              <a:srgbClr val="FFFF00"/>
            </a:solidFill>
          </a:endParaRPr>
        </a:p>
      </dgm:t>
    </dgm:pt>
    <dgm:pt modelId="{8725EA5A-8F51-4BF4-9EBA-BCD582638027}" type="parTrans" cxnId="{51EB0435-45DD-4E92-835E-161B77889C9F}">
      <dgm:prSet/>
      <dgm:spPr/>
      <dgm:t>
        <a:bodyPr/>
        <a:lstStyle/>
        <a:p>
          <a:endParaRPr lang="ru-RU"/>
        </a:p>
      </dgm:t>
    </dgm:pt>
    <dgm:pt modelId="{82EC7F96-0A03-41EE-B2E7-89CDCAB0634E}" type="sibTrans" cxnId="{51EB0435-45DD-4E92-835E-161B77889C9F}">
      <dgm:prSet/>
      <dgm:spPr/>
      <dgm:t>
        <a:bodyPr/>
        <a:lstStyle/>
        <a:p>
          <a:endParaRPr lang="ru-RU"/>
        </a:p>
      </dgm:t>
    </dgm:pt>
    <dgm:pt modelId="{CA7954A7-2DFA-44D6-84B3-2E3FA6EA68DA}" type="pres">
      <dgm:prSet presAssocID="{939971F0-60B2-44CD-84A1-06C62F30D1D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524DD0-A3BB-468B-99EE-4C69A813742D}" type="pres">
      <dgm:prSet presAssocID="{7574CEEA-A4F4-4874-A50C-0E8209C88AB0}" presName="composite" presStyleCnt="0"/>
      <dgm:spPr/>
    </dgm:pt>
    <dgm:pt modelId="{19166649-94EA-4DAE-9365-DAC85481D9D7}" type="pres">
      <dgm:prSet presAssocID="{7574CEEA-A4F4-4874-A50C-0E8209C88AB0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14CBDB99-607A-46BC-91EC-449137C89C73}" type="pres">
      <dgm:prSet presAssocID="{7574CEEA-A4F4-4874-A50C-0E8209C88AB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41321-1449-4510-BB49-A6B68FE8561E}" type="pres">
      <dgm:prSet presAssocID="{D730A25B-E6EA-4348-9A9B-C41CA9C59F04}" presName="spacing" presStyleCnt="0"/>
      <dgm:spPr/>
    </dgm:pt>
    <dgm:pt modelId="{22E1A868-8EFB-4578-9631-277B97B17D4D}" type="pres">
      <dgm:prSet presAssocID="{B544828F-D44A-4969-AE8B-101577A11D7C}" presName="composite" presStyleCnt="0"/>
      <dgm:spPr/>
    </dgm:pt>
    <dgm:pt modelId="{D8960365-5589-4A08-86AF-39359A56D06E}" type="pres">
      <dgm:prSet presAssocID="{B544828F-D44A-4969-AE8B-101577A11D7C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21C5807-AAE4-4CD0-81A3-5D5B5ED7C655}" type="pres">
      <dgm:prSet presAssocID="{B544828F-D44A-4969-AE8B-101577A11D7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D2076-F5B8-4344-B350-6CEA1083937E}" type="pres">
      <dgm:prSet presAssocID="{984071F8-16F1-4F13-9AD3-43C408137A6A}" presName="spacing" presStyleCnt="0"/>
      <dgm:spPr/>
    </dgm:pt>
    <dgm:pt modelId="{E88AC66C-0271-4831-AA77-667F35F5A92E}" type="pres">
      <dgm:prSet presAssocID="{573C1395-6B82-49B9-A129-FC980AAA0968}" presName="composite" presStyleCnt="0"/>
      <dgm:spPr/>
    </dgm:pt>
    <dgm:pt modelId="{C7004096-78E6-43C4-A6AA-C32AD2CB8D24}" type="pres">
      <dgm:prSet presAssocID="{573C1395-6B82-49B9-A129-FC980AAA0968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3D2294A-3D2E-4F68-BAB2-2DC5BD154C4F}" type="pres">
      <dgm:prSet presAssocID="{573C1395-6B82-49B9-A129-FC980AAA096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6F23C-2870-4070-B52C-4AB7303964B7}" type="pres">
      <dgm:prSet presAssocID="{3B4CA25B-C6AB-46EE-BFE7-D5BBABB12B3B}" presName="spacing" presStyleCnt="0"/>
      <dgm:spPr/>
    </dgm:pt>
    <dgm:pt modelId="{75965660-8D40-4331-AB77-EE409D0234BB}" type="pres">
      <dgm:prSet presAssocID="{1A7BF332-27BD-437A-87EE-52B89C12202D}" presName="composite" presStyleCnt="0"/>
      <dgm:spPr/>
    </dgm:pt>
    <dgm:pt modelId="{DBDD8AD6-DEAC-46B5-A7EC-8680A9C65635}" type="pres">
      <dgm:prSet presAssocID="{1A7BF332-27BD-437A-87EE-52B89C12202D}" presName="imgShp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8945F9F2-CA93-4080-9520-E75844C0E5D9}" type="pres">
      <dgm:prSet presAssocID="{1A7BF332-27BD-437A-87EE-52B89C1220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295E-B33B-4DCA-8098-F96F5809B6BC}" type="pres">
      <dgm:prSet presAssocID="{31AFDEF5-CA82-449C-994E-90CEDB8CC2FF}" presName="spacing" presStyleCnt="0"/>
      <dgm:spPr/>
    </dgm:pt>
    <dgm:pt modelId="{E0D7217E-A0EA-441C-9843-8E06287A0C9E}" type="pres">
      <dgm:prSet presAssocID="{02FD0AEA-77D0-4286-8ACD-EFFC482A44B0}" presName="composite" presStyleCnt="0"/>
      <dgm:spPr/>
    </dgm:pt>
    <dgm:pt modelId="{0440A2A6-6CDD-4663-B6FD-985FCF7521D9}" type="pres">
      <dgm:prSet presAssocID="{02FD0AEA-77D0-4286-8ACD-EFFC482A44B0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7C28CB59-43B5-4347-A718-60D885390BA9}" type="pres">
      <dgm:prSet presAssocID="{02FD0AEA-77D0-4286-8ACD-EFFC482A44B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9B1C7-21DF-4E37-80E6-E5741FDB00FC}" type="presOf" srcId="{573C1395-6B82-49B9-A129-FC980AAA0968}" destId="{D3D2294A-3D2E-4F68-BAB2-2DC5BD154C4F}" srcOrd="0" destOrd="0" presId="urn:microsoft.com/office/officeart/2005/8/layout/vList3"/>
    <dgm:cxn modelId="{99BB4FCE-EED8-477C-9C49-010264B8CB5C}" type="presOf" srcId="{939971F0-60B2-44CD-84A1-06C62F30D1DA}" destId="{CA7954A7-2DFA-44D6-84B3-2E3FA6EA68DA}" srcOrd="0" destOrd="0" presId="urn:microsoft.com/office/officeart/2005/8/layout/vList3"/>
    <dgm:cxn modelId="{0C589431-7B70-4F1A-814C-77033DEBDB72}" type="presOf" srcId="{7574CEEA-A4F4-4874-A50C-0E8209C88AB0}" destId="{14CBDB99-607A-46BC-91EC-449137C89C73}" srcOrd="0" destOrd="0" presId="urn:microsoft.com/office/officeart/2005/8/layout/vList3"/>
    <dgm:cxn modelId="{6BA49E93-DFF6-4E9E-ADEA-E9B986B562E5}" type="presOf" srcId="{02FD0AEA-77D0-4286-8ACD-EFFC482A44B0}" destId="{7C28CB59-43B5-4347-A718-60D885390BA9}" srcOrd="0" destOrd="0" presId="urn:microsoft.com/office/officeart/2005/8/layout/vList3"/>
    <dgm:cxn modelId="{E9DACEAF-DA58-42C8-9429-CE68442BA126}" type="presOf" srcId="{1A7BF332-27BD-437A-87EE-52B89C12202D}" destId="{8945F9F2-CA93-4080-9520-E75844C0E5D9}" srcOrd="0" destOrd="0" presId="urn:microsoft.com/office/officeart/2005/8/layout/vList3"/>
    <dgm:cxn modelId="{1600100F-3DE2-4F77-9241-3C0C4E823C66}" srcId="{939971F0-60B2-44CD-84A1-06C62F30D1DA}" destId="{B544828F-D44A-4969-AE8B-101577A11D7C}" srcOrd="1" destOrd="0" parTransId="{2852FB64-F3DD-48C2-B4BC-777E400DC109}" sibTransId="{984071F8-16F1-4F13-9AD3-43C408137A6A}"/>
    <dgm:cxn modelId="{8B2F2E5E-9A38-484E-B908-15D2A5BC66E5}" srcId="{939971F0-60B2-44CD-84A1-06C62F30D1DA}" destId="{7574CEEA-A4F4-4874-A50C-0E8209C88AB0}" srcOrd="0" destOrd="0" parTransId="{8D7C6B5C-B849-4DD0-A7F9-8BD99DCA8F2F}" sibTransId="{D730A25B-E6EA-4348-9A9B-C41CA9C59F04}"/>
    <dgm:cxn modelId="{BAC6B669-5E85-4F1E-B672-68E5727CDEC9}" type="presOf" srcId="{B544828F-D44A-4969-AE8B-101577A11D7C}" destId="{B21C5807-AAE4-4CD0-81A3-5D5B5ED7C655}" srcOrd="0" destOrd="0" presId="urn:microsoft.com/office/officeart/2005/8/layout/vList3"/>
    <dgm:cxn modelId="{F0524FED-398C-432D-BDB0-F146CE769C00}" srcId="{939971F0-60B2-44CD-84A1-06C62F30D1DA}" destId="{1A7BF332-27BD-437A-87EE-52B89C12202D}" srcOrd="3" destOrd="0" parTransId="{95B746CD-E83A-4D26-93A3-E9DBDE02D99B}" sibTransId="{31AFDEF5-CA82-449C-994E-90CEDB8CC2FF}"/>
    <dgm:cxn modelId="{51EB0435-45DD-4E92-835E-161B77889C9F}" srcId="{939971F0-60B2-44CD-84A1-06C62F30D1DA}" destId="{02FD0AEA-77D0-4286-8ACD-EFFC482A44B0}" srcOrd="4" destOrd="0" parTransId="{8725EA5A-8F51-4BF4-9EBA-BCD582638027}" sibTransId="{82EC7F96-0A03-41EE-B2E7-89CDCAB0634E}"/>
    <dgm:cxn modelId="{54D09C16-3365-4BB6-9317-04A5F46994DA}" srcId="{939971F0-60B2-44CD-84A1-06C62F30D1DA}" destId="{573C1395-6B82-49B9-A129-FC980AAA0968}" srcOrd="2" destOrd="0" parTransId="{C385E617-C064-4314-A720-1735BB0691D5}" sibTransId="{3B4CA25B-C6AB-46EE-BFE7-D5BBABB12B3B}"/>
    <dgm:cxn modelId="{1940972B-E2B7-4E23-B233-6266C9C67DA1}" type="presParOf" srcId="{CA7954A7-2DFA-44D6-84B3-2E3FA6EA68DA}" destId="{A5524DD0-A3BB-468B-99EE-4C69A813742D}" srcOrd="0" destOrd="0" presId="urn:microsoft.com/office/officeart/2005/8/layout/vList3"/>
    <dgm:cxn modelId="{3568F8F2-C996-4AE1-93F6-A67A426ED54D}" type="presParOf" srcId="{A5524DD0-A3BB-468B-99EE-4C69A813742D}" destId="{19166649-94EA-4DAE-9365-DAC85481D9D7}" srcOrd="0" destOrd="0" presId="urn:microsoft.com/office/officeart/2005/8/layout/vList3"/>
    <dgm:cxn modelId="{53A55910-7079-4D57-89E1-592935079082}" type="presParOf" srcId="{A5524DD0-A3BB-468B-99EE-4C69A813742D}" destId="{14CBDB99-607A-46BC-91EC-449137C89C73}" srcOrd="1" destOrd="0" presId="urn:microsoft.com/office/officeart/2005/8/layout/vList3"/>
    <dgm:cxn modelId="{F48CDB23-DA84-48B3-95F2-BED3CE6B861A}" type="presParOf" srcId="{CA7954A7-2DFA-44D6-84B3-2E3FA6EA68DA}" destId="{28741321-1449-4510-BB49-A6B68FE8561E}" srcOrd="1" destOrd="0" presId="urn:microsoft.com/office/officeart/2005/8/layout/vList3"/>
    <dgm:cxn modelId="{45F82036-26C4-44DB-A62A-5609288FF7A5}" type="presParOf" srcId="{CA7954A7-2DFA-44D6-84B3-2E3FA6EA68DA}" destId="{22E1A868-8EFB-4578-9631-277B97B17D4D}" srcOrd="2" destOrd="0" presId="urn:microsoft.com/office/officeart/2005/8/layout/vList3"/>
    <dgm:cxn modelId="{151A25C8-9ABE-4CF7-8F72-F91C83B261BB}" type="presParOf" srcId="{22E1A868-8EFB-4578-9631-277B97B17D4D}" destId="{D8960365-5589-4A08-86AF-39359A56D06E}" srcOrd="0" destOrd="0" presId="urn:microsoft.com/office/officeart/2005/8/layout/vList3"/>
    <dgm:cxn modelId="{1B19C23E-C6F5-42B8-911D-61B8DF6D8DD9}" type="presParOf" srcId="{22E1A868-8EFB-4578-9631-277B97B17D4D}" destId="{B21C5807-AAE4-4CD0-81A3-5D5B5ED7C655}" srcOrd="1" destOrd="0" presId="urn:microsoft.com/office/officeart/2005/8/layout/vList3"/>
    <dgm:cxn modelId="{A3628E7B-3947-48E2-B620-E97068A9B2A0}" type="presParOf" srcId="{CA7954A7-2DFA-44D6-84B3-2E3FA6EA68DA}" destId="{C28D2076-F5B8-4344-B350-6CEA1083937E}" srcOrd="3" destOrd="0" presId="urn:microsoft.com/office/officeart/2005/8/layout/vList3"/>
    <dgm:cxn modelId="{056E10F1-2F57-4DEB-A1E4-6F1894C719B8}" type="presParOf" srcId="{CA7954A7-2DFA-44D6-84B3-2E3FA6EA68DA}" destId="{E88AC66C-0271-4831-AA77-667F35F5A92E}" srcOrd="4" destOrd="0" presId="urn:microsoft.com/office/officeart/2005/8/layout/vList3"/>
    <dgm:cxn modelId="{8AA3850F-2A74-4F80-9406-C7B67EBB463A}" type="presParOf" srcId="{E88AC66C-0271-4831-AA77-667F35F5A92E}" destId="{C7004096-78E6-43C4-A6AA-C32AD2CB8D24}" srcOrd="0" destOrd="0" presId="urn:microsoft.com/office/officeart/2005/8/layout/vList3"/>
    <dgm:cxn modelId="{761B8958-E8F0-4D30-9E82-EBF2C44B7A6C}" type="presParOf" srcId="{E88AC66C-0271-4831-AA77-667F35F5A92E}" destId="{D3D2294A-3D2E-4F68-BAB2-2DC5BD154C4F}" srcOrd="1" destOrd="0" presId="urn:microsoft.com/office/officeart/2005/8/layout/vList3"/>
    <dgm:cxn modelId="{9AFD1B33-8BA1-485F-8671-8B728E05452D}" type="presParOf" srcId="{CA7954A7-2DFA-44D6-84B3-2E3FA6EA68DA}" destId="{0426F23C-2870-4070-B52C-4AB7303964B7}" srcOrd="5" destOrd="0" presId="urn:microsoft.com/office/officeart/2005/8/layout/vList3"/>
    <dgm:cxn modelId="{8E46B25C-2489-436A-A1A7-F8436DAAC577}" type="presParOf" srcId="{CA7954A7-2DFA-44D6-84B3-2E3FA6EA68DA}" destId="{75965660-8D40-4331-AB77-EE409D0234BB}" srcOrd="6" destOrd="0" presId="urn:microsoft.com/office/officeart/2005/8/layout/vList3"/>
    <dgm:cxn modelId="{12543BD2-1C69-466D-AFB3-FEA62E84704D}" type="presParOf" srcId="{75965660-8D40-4331-AB77-EE409D0234BB}" destId="{DBDD8AD6-DEAC-46B5-A7EC-8680A9C65635}" srcOrd="0" destOrd="0" presId="urn:microsoft.com/office/officeart/2005/8/layout/vList3"/>
    <dgm:cxn modelId="{78DBD225-B82D-4D51-B062-D1313E4D7D26}" type="presParOf" srcId="{75965660-8D40-4331-AB77-EE409D0234BB}" destId="{8945F9F2-CA93-4080-9520-E75844C0E5D9}" srcOrd="1" destOrd="0" presId="urn:microsoft.com/office/officeart/2005/8/layout/vList3"/>
    <dgm:cxn modelId="{D69A458C-BF7A-47AA-84A6-1CAEEB125A48}" type="presParOf" srcId="{CA7954A7-2DFA-44D6-84B3-2E3FA6EA68DA}" destId="{2E7A295E-B33B-4DCA-8098-F96F5809B6BC}" srcOrd="7" destOrd="0" presId="urn:microsoft.com/office/officeart/2005/8/layout/vList3"/>
    <dgm:cxn modelId="{DDB08087-D1B8-4E4C-A348-38BE9D721277}" type="presParOf" srcId="{CA7954A7-2DFA-44D6-84B3-2E3FA6EA68DA}" destId="{E0D7217E-A0EA-441C-9843-8E06287A0C9E}" srcOrd="8" destOrd="0" presId="urn:microsoft.com/office/officeart/2005/8/layout/vList3"/>
    <dgm:cxn modelId="{42ACB424-4EC0-495A-A5F5-66BC1A341DA5}" type="presParOf" srcId="{E0D7217E-A0EA-441C-9843-8E06287A0C9E}" destId="{0440A2A6-6CDD-4663-B6FD-985FCF7521D9}" srcOrd="0" destOrd="0" presId="urn:microsoft.com/office/officeart/2005/8/layout/vList3"/>
    <dgm:cxn modelId="{35098249-9CDC-4ECD-862A-E3316928D64A}" type="presParOf" srcId="{E0D7217E-A0EA-441C-9843-8E06287A0C9E}" destId="{7C28CB59-43B5-4347-A718-60D885390B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E30E8-5B0F-4971-99C9-7B283784FC95}" type="doc">
      <dgm:prSet loTypeId="urn:microsoft.com/office/officeart/2005/8/layout/vList4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4E66BF17-67BE-4048-9EFE-4AECFA7FB1EC}">
      <dgm:prSet/>
      <dgm:spPr/>
      <dgm:t>
        <a:bodyPr/>
        <a:lstStyle/>
        <a:p>
          <a:pPr algn="just" rtl="0"/>
          <a:r>
            <a:rPr lang="ru-RU" smtClean="0"/>
            <a:t>Поскольку ВПР проводятся по единым заданиям и оцениваются по единым для всей страны критериям, это дает возможность сравнить результаты школы с общими результатами по стране.</a:t>
          </a:r>
          <a:endParaRPr lang="ru-RU"/>
        </a:p>
      </dgm:t>
    </dgm:pt>
    <dgm:pt modelId="{7C1EDB5E-0D14-49B5-82C8-279237DBAB7C}" type="parTrans" cxnId="{1715F743-BC6C-4577-B79D-3203B7303210}">
      <dgm:prSet/>
      <dgm:spPr/>
      <dgm:t>
        <a:bodyPr/>
        <a:lstStyle/>
        <a:p>
          <a:pPr algn="just"/>
          <a:endParaRPr lang="ru-RU"/>
        </a:p>
      </dgm:t>
    </dgm:pt>
    <dgm:pt modelId="{2538844D-794F-443F-9F1A-87F7C0D6D726}" type="sibTrans" cxnId="{1715F743-BC6C-4577-B79D-3203B7303210}">
      <dgm:prSet/>
      <dgm:spPr/>
      <dgm:t>
        <a:bodyPr/>
        <a:lstStyle/>
        <a:p>
          <a:pPr algn="just"/>
          <a:endParaRPr lang="ru-RU"/>
        </a:p>
      </dgm:t>
    </dgm:pt>
    <dgm:pt modelId="{03E10BA8-6B8B-445B-8EAC-72859FA6772B}">
      <dgm:prSet/>
      <dgm:spPr/>
      <dgm:t>
        <a:bodyPr/>
        <a:lstStyle/>
        <a:p>
          <a:pPr algn="just" rtl="0"/>
          <a:r>
            <a:rPr lang="ru-RU" smtClean="0"/>
            <a:t>Поэтому очень важно, чтобы полученные результаты  проверочных работ были объективные, то есть соответствовали реальному положению дел.</a:t>
          </a:r>
          <a:endParaRPr lang="ru-RU"/>
        </a:p>
      </dgm:t>
    </dgm:pt>
    <dgm:pt modelId="{C0385492-8378-409E-B05E-8DB22F9CA53B}" type="parTrans" cxnId="{03B83339-CC8B-431C-94D2-12FCF86749DA}">
      <dgm:prSet/>
      <dgm:spPr/>
      <dgm:t>
        <a:bodyPr/>
        <a:lstStyle/>
        <a:p>
          <a:pPr algn="just"/>
          <a:endParaRPr lang="ru-RU"/>
        </a:p>
      </dgm:t>
    </dgm:pt>
    <dgm:pt modelId="{E1A9D759-DD40-4528-930D-BB4BDBEA4FF4}" type="sibTrans" cxnId="{03B83339-CC8B-431C-94D2-12FCF86749DA}">
      <dgm:prSet/>
      <dgm:spPr/>
      <dgm:t>
        <a:bodyPr/>
        <a:lstStyle/>
        <a:p>
          <a:pPr algn="just"/>
          <a:endParaRPr lang="ru-RU"/>
        </a:p>
      </dgm:t>
    </dgm:pt>
    <dgm:pt modelId="{0C241332-F3A5-45DA-AB69-089A4759C73D}">
      <dgm:prSet/>
      <dgm:spPr/>
      <dgm:t>
        <a:bodyPr/>
        <a:lstStyle/>
        <a:p>
          <a:pPr algn="just" rtl="0"/>
          <a:r>
            <a:rPr lang="ru-RU" dirty="0" smtClean="0"/>
            <a:t>Результаты ВПР нужны школе, чтобы работать с выявленными проблемами.</a:t>
          </a:r>
          <a:endParaRPr lang="ru-RU" dirty="0"/>
        </a:p>
      </dgm:t>
    </dgm:pt>
    <dgm:pt modelId="{0F1DBA1D-A6C5-4138-B72F-0663DABE7E8A}" type="parTrans" cxnId="{2996EA80-4F28-4C4B-9DC7-7608F599DC56}">
      <dgm:prSet/>
      <dgm:spPr/>
      <dgm:t>
        <a:bodyPr/>
        <a:lstStyle/>
        <a:p>
          <a:pPr algn="just"/>
          <a:endParaRPr lang="ru-RU"/>
        </a:p>
      </dgm:t>
    </dgm:pt>
    <dgm:pt modelId="{B1F61A75-5D3A-4C86-9917-839B030D492F}" type="sibTrans" cxnId="{2996EA80-4F28-4C4B-9DC7-7608F599DC56}">
      <dgm:prSet/>
      <dgm:spPr/>
      <dgm:t>
        <a:bodyPr/>
        <a:lstStyle/>
        <a:p>
          <a:pPr algn="just"/>
          <a:endParaRPr lang="ru-RU"/>
        </a:p>
      </dgm:t>
    </dgm:pt>
    <dgm:pt modelId="{3547C798-4EF0-4AF2-BD19-EBDCCEE6A70A}" type="pres">
      <dgm:prSet presAssocID="{C58E30E8-5B0F-4971-99C9-7B283784FC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95CAB-6A2A-40D2-9B0A-BFC56C241F46}" type="pres">
      <dgm:prSet presAssocID="{4E66BF17-67BE-4048-9EFE-4AECFA7FB1EC}" presName="comp" presStyleCnt="0"/>
      <dgm:spPr/>
    </dgm:pt>
    <dgm:pt modelId="{2E9D013F-D539-4496-A388-2F2AB330321D}" type="pres">
      <dgm:prSet presAssocID="{4E66BF17-67BE-4048-9EFE-4AECFA7FB1EC}" presName="box" presStyleLbl="node1" presStyleIdx="0" presStyleCnt="3"/>
      <dgm:spPr/>
      <dgm:t>
        <a:bodyPr/>
        <a:lstStyle/>
        <a:p>
          <a:endParaRPr lang="ru-RU"/>
        </a:p>
      </dgm:t>
    </dgm:pt>
    <dgm:pt modelId="{B93BE582-E273-4906-9BA5-C3DC8A005EDA}" type="pres">
      <dgm:prSet presAssocID="{4E66BF17-67BE-4048-9EFE-4AECFA7FB1E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  <dgm:t>
        <a:bodyPr/>
        <a:lstStyle/>
        <a:p>
          <a:endParaRPr lang="ru-RU"/>
        </a:p>
      </dgm:t>
    </dgm:pt>
    <dgm:pt modelId="{AA9410D4-364B-4430-9951-340BE612B8DD}" type="pres">
      <dgm:prSet presAssocID="{4E66BF17-67BE-4048-9EFE-4AECFA7FB1E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34513-AE89-4502-83B3-DD591159818F}" type="pres">
      <dgm:prSet presAssocID="{2538844D-794F-443F-9F1A-87F7C0D6D726}" presName="spacer" presStyleCnt="0"/>
      <dgm:spPr/>
    </dgm:pt>
    <dgm:pt modelId="{5BC7F550-E454-4518-AE52-534E8E57D822}" type="pres">
      <dgm:prSet presAssocID="{03E10BA8-6B8B-445B-8EAC-72859FA6772B}" presName="comp" presStyleCnt="0"/>
      <dgm:spPr/>
    </dgm:pt>
    <dgm:pt modelId="{DD70B48D-BF51-4959-90EA-8C2C84CA81EF}" type="pres">
      <dgm:prSet presAssocID="{03E10BA8-6B8B-445B-8EAC-72859FA6772B}" presName="box" presStyleLbl="node1" presStyleIdx="1" presStyleCnt="3"/>
      <dgm:spPr/>
      <dgm:t>
        <a:bodyPr/>
        <a:lstStyle/>
        <a:p>
          <a:endParaRPr lang="ru-RU"/>
        </a:p>
      </dgm:t>
    </dgm:pt>
    <dgm:pt modelId="{D1D030D2-7507-4429-BE2C-7370C87FE2DD}" type="pres">
      <dgm:prSet presAssocID="{03E10BA8-6B8B-445B-8EAC-72859FA6772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ru-RU"/>
        </a:p>
      </dgm:t>
    </dgm:pt>
    <dgm:pt modelId="{F4CAAF31-DA8B-4135-B2F7-8A3413DFBB32}" type="pres">
      <dgm:prSet presAssocID="{03E10BA8-6B8B-445B-8EAC-72859FA6772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B0490-2861-492A-873E-AB17E8995A3E}" type="pres">
      <dgm:prSet presAssocID="{E1A9D759-DD40-4528-930D-BB4BDBEA4FF4}" presName="spacer" presStyleCnt="0"/>
      <dgm:spPr/>
    </dgm:pt>
    <dgm:pt modelId="{4225ABA0-C617-423A-9137-E7F97B5ED1C8}" type="pres">
      <dgm:prSet presAssocID="{0C241332-F3A5-45DA-AB69-089A4759C73D}" presName="comp" presStyleCnt="0"/>
      <dgm:spPr/>
    </dgm:pt>
    <dgm:pt modelId="{E6066F9F-B496-4967-A6CC-6CAC700DD13B}" type="pres">
      <dgm:prSet presAssocID="{0C241332-F3A5-45DA-AB69-089A4759C73D}" presName="box" presStyleLbl="node1" presStyleIdx="2" presStyleCnt="3"/>
      <dgm:spPr/>
      <dgm:t>
        <a:bodyPr/>
        <a:lstStyle/>
        <a:p>
          <a:endParaRPr lang="ru-RU"/>
        </a:p>
      </dgm:t>
    </dgm:pt>
    <dgm:pt modelId="{035453EE-4E3D-4AAC-8FB6-59EEEC47977F}" type="pres">
      <dgm:prSet presAssocID="{0C241332-F3A5-45DA-AB69-089A4759C73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ru-RU"/>
        </a:p>
      </dgm:t>
    </dgm:pt>
    <dgm:pt modelId="{BCE8B499-2944-4337-8DF3-C9C8A8284CB9}" type="pres">
      <dgm:prSet presAssocID="{0C241332-F3A5-45DA-AB69-089A4759C73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D8BE0-5246-4C97-B0E4-2AD8B546EE42}" type="presOf" srcId="{0C241332-F3A5-45DA-AB69-089A4759C73D}" destId="{BCE8B499-2944-4337-8DF3-C9C8A8284CB9}" srcOrd="1" destOrd="0" presId="urn:microsoft.com/office/officeart/2005/8/layout/vList4"/>
    <dgm:cxn modelId="{44B37E35-A1B3-410F-BF66-03195D3510F7}" type="presOf" srcId="{C58E30E8-5B0F-4971-99C9-7B283784FC95}" destId="{3547C798-4EF0-4AF2-BD19-EBDCCEE6A70A}" srcOrd="0" destOrd="0" presId="urn:microsoft.com/office/officeart/2005/8/layout/vList4"/>
    <dgm:cxn modelId="{06BD9EE2-EB5B-45A7-86E8-BB9E41DFD05B}" type="presOf" srcId="{4E66BF17-67BE-4048-9EFE-4AECFA7FB1EC}" destId="{2E9D013F-D539-4496-A388-2F2AB330321D}" srcOrd="0" destOrd="0" presId="urn:microsoft.com/office/officeart/2005/8/layout/vList4"/>
    <dgm:cxn modelId="{2996EA80-4F28-4C4B-9DC7-7608F599DC56}" srcId="{C58E30E8-5B0F-4971-99C9-7B283784FC95}" destId="{0C241332-F3A5-45DA-AB69-089A4759C73D}" srcOrd="2" destOrd="0" parTransId="{0F1DBA1D-A6C5-4138-B72F-0663DABE7E8A}" sibTransId="{B1F61A75-5D3A-4C86-9917-839B030D492F}"/>
    <dgm:cxn modelId="{D29B3544-5264-4942-9BB1-E856D8D63FC2}" type="presOf" srcId="{03E10BA8-6B8B-445B-8EAC-72859FA6772B}" destId="{DD70B48D-BF51-4959-90EA-8C2C84CA81EF}" srcOrd="0" destOrd="0" presId="urn:microsoft.com/office/officeart/2005/8/layout/vList4"/>
    <dgm:cxn modelId="{8A1FBC82-3962-47C2-8954-5F950C9E570B}" type="presOf" srcId="{4E66BF17-67BE-4048-9EFE-4AECFA7FB1EC}" destId="{AA9410D4-364B-4430-9951-340BE612B8DD}" srcOrd="1" destOrd="0" presId="urn:microsoft.com/office/officeart/2005/8/layout/vList4"/>
    <dgm:cxn modelId="{03B83339-CC8B-431C-94D2-12FCF86749DA}" srcId="{C58E30E8-5B0F-4971-99C9-7B283784FC95}" destId="{03E10BA8-6B8B-445B-8EAC-72859FA6772B}" srcOrd="1" destOrd="0" parTransId="{C0385492-8378-409E-B05E-8DB22F9CA53B}" sibTransId="{E1A9D759-DD40-4528-930D-BB4BDBEA4FF4}"/>
    <dgm:cxn modelId="{0E9C1674-B39A-42CF-B163-E5DAE92A86F4}" type="presOf" srcId="{0C241332-F3A5-45DA-AB69-089A4759C73D}" destId="{E6066F9F-B496-4967-A6CC-6CAC700DD13B}" srcOrd="0" destOrd="0" presId="urn:microsoft.com/office/officeart/2005/8/layout/vList4"/>
    <dgm:cxn modelId="{1715F743-BC6C-4577-B79D-3203B7303210}" srcId="{C58E30E8-5B0F-4971-99C9-7B283784FC95}" destId="{4E66BF17-67BE-4048-9EFE-4AECFA7FB1EC}" srcOrd="0" destOrd="0" parTransId="{7C1EDB5E-0D14-49B5-82C8-279237DBAB7C}" sibTransId="{2538844D-794F-443F-9F1A-87F7C0D6D726}"/>
    <dgm:cxn modelId="{AB99AB3B-C09F-43D4-9BBA-1135AA4AAFF2}" type="presOf" srcId="{03E10BA8-6B8B-445B-8EAC-72859FA6772B}" destId="{F4CAAF31-DA8B-4135-B2F7-8A3413DFBB32}" srcOrd="1" destOrd="0" presId="urn:microsoft.com/office/officeart/2005/8/layout/vList4"/>
    <dgm:cxn modelId="{A5377ED8-74EF-40B0-ADA2-A3FF98A0C2CC}" type="presParOf" srcId="{3547C798-4EF0-4AF2-BD19-EBDCCEE6A70A}" destId="{E1E95CAB-6A2A-40D2-9B0A-BFC56C241F46}" srcOrd="0" destOrd="0" presId="urn:microsoft.com/office/officeart/2005/8/layout/vList4"/>
    <dgm:cxn modelId="{D69BF49A-7075-4A58-B14A-4C3D83808C62}" type="presParOf" srcId="{E1E95CAB-6A2A-40D2-9B0A-BFC56C241F46}" destId="{2E9D013F-D539-4496-A388-2F2AB330321D}" srcOrd="0" destOrd="0" presId="urn:microsoft.com/office/officeart/2005/8/layout/vList4"/>
    <dgm:cxn modelId="{472829B5-38FA-4F2F-AB45-46483B4E4476}" type="presParOf" srcId="{E1E95CAB-6A2A-40D2-9B0A-BFC56C241F46}" destId="{B93BE582-E273-4906-9BA5-C3DC8A005EDA}" srcOrd="1" destOrd="0" presId="urn:microsoft.com/office/officeart/2005/8/layout/vList4"/>
    <dgm:cxn modelId="{3662AF75-9543-41D3-A843-5B4679B9DC9A}" type="presParOf" srcId="{E1E95CAB-6A2A-40D2-9B0A-BFC56C241F46}" destId="{AA9410D4-364B-4430-9951-340BE612B8DD}" srcOrd="2" destOrd="0" presId="urn:microsoft.com/office/officeart/2005/8/layout/vList4"/>
    <dgm:cxn modelId="{9872A08C-E7CF-409D-9A5C-81380D6DCF68}" type="presParOf" srcId="{3547C798-4EF0-4AF2-BD19-EBDCCEE6A70A}" destId="{00B34513-AE89-4502-83B3-DD591159818F}" srcOrd="1" destOrd="0" presId="urn:microsoft.com/office/officeart/2005/8/layout/vList4"/>
    <dgm:cxn modelId="{99228D2F-6AE1-4063-9264-38D83B7A7F83}" type="presParOf" srcId="{3547C798-4EF0-4AF2-BD19-EBDCCEE6A70A}" destId="{5BC7F550-E454-4518-AE52-534E8E57D822}" srcOrd="2" destOrd="0" presId="urn:microsoft.com/office/officeart/2005/8/layout/vList4"/>
    <dgm:cxn modelId="{79E61BFC-16BE-48D1-BB09-58C002691B3B}" type="presParOf" srcId="{5BC7F550-E454-4518-AE52-534E8E57D822}" destId="{DD70B48D-BF51-4959-90EA-8C2C84CA81EF}" srcOrd="0" destOrd="0" presId="urn:microsoft.com/office/officeart/2005/8/layout/vList4"/>
    <dgm:cxn modelId="{CEDD732B-99EA-4823-AB61-FEE4EA65B120}" type="presParOf" srcId="{5BC7F550-E454-4518-AE52-534E8E57D822}" destId="{D1D030D2-7507-4429-BE2C-7370C87FE2DD}" srcOrd="1" destOrd="0" presId="urn:microsoft.com/office/officeart/2005/8/layout/vList4"/>
    <dgm:cxn modelId="{6818F157-6B1C-4DEF-B30E-6324E7FB9606}" type="presParOf" srcId="{5BC7F550-E454-4518-AE52-534E8E57D822}" destId="{F4CAAF31-DA8B-4135-B2F7-8A3413DFBB32}" srcOrd="2" destOrd="0" presId="urn:microsoft.com/office/officeart/2005/8/layout/vList4"/>
    <dgm:cxn modelId="{0EF7A5CE-896A-434D-B0BD-7BA76204AF23}" type="presParOf" srcId="{3547C798-4EF0-4AF2-BD19-EBDCCEE6A70A}" destId="{E0BB0490-2861-492A-873E-AB17E8995A3E}" srcOrd="3" destOrd="0" presId="urn:microsoft.com/office/officeart/2005/8/layout/vList4"/>
    <dgm:cxn modelId="{27B51E7D-5832-4BA2-BD3F-22D1EEFDBB18}" type="presParOf" srcId="{3547C798-4EF0-4AF2-BD19-EBDCCEE6A70A}" destId="{4225ABA0-C617-423A-9137-E7F97B5ED1C8}" srcOrd="4" destOrd="0" presId="urn:microsoft.com/office/officeart/2005/8/layout/vList4"/>
    <dgm:cxn modelId="{C52BEB27-3E51-49D8-A18D-F1188486407E}" type="presParOf" srcId="{4225ABA0-C617-423A-9137-E7F97B5ED1C8}" destId="{E6066F9F-B496-4967-A6CC-6CAC700DD13B}" srcOrd="0" destOrd="0" presId="urn:microsoft.com/office/officeart/2005/8/layout/vList4"/>
    <dgm:cxn modelId="{DA501EBE-9C58-4FB6-ACE2-45BBF6C287BC}" type="presParOf" srcId="{4225ABA0-C617-423A-9137-E7F97B5ED1C8}" destId="{035453EE-4E3D-4AAC-8FB6-59EEEC47977F}" srcOrd="1" destOrd="0" presId="urn:microsoft.com/office/officeart/2005/8/layout/vList4"/>
    <dgm:cxn modelId="{2606CE71-1625-476F-A244-88F8704E79A6}" type="presParOf" srcId="{4225ABA0-C617-423A-9137-E7F97B5ED1C8}" destId="{BCE8B499-2944-4337-8DF3-C9C8A8284CB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72879B-10F4-4D15-B702-C2BDD6BA2DE9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0A1351-739C-4382-9099-E959D155CF36}">
      <dgm:prSet/>
      <dgm:spPr/>
      <dgm:t>
        <a:bodyPr/>
        <a:lstStyle/>
        <a:p>
          <a:pPr rtl="0"/>
          <a:r>
            <a:rPr lang="ru-RU" dirty="0" smtClean="0"/>
            <a:t>Поинтересуйтесь результатами ВПР своего ребенка.</a:t>
          </a:r>
          <a:endParaRPr lang="ru-RU" dirty="0"/>
        </a:p>
      </dgm:t>
    </dgm:pt>
    <dgm:pt modelId="{2054E40E-8498-4060-86DA-B58986953A66}" type="parTrans" cxnId="{7DDF979D-0200-4985-B16B-140EDFDF6E1E}">
      <dgm:prSet/>
      <dgm:spPr/>
      <dgm:t>
        <a:bodyPr/>
        <a:lstStyle/>
        <a:p>
          <a:endParaRPr lang="ru-RU"/>
        </a:p>
      </dgm:t>
    </dgm:pt>
    <dgm:pt modelId="{C756DCC5-A201-4D2C-9B96-8D9D3DC7CFF4}" type="sibTrans" cxnId="{7DDF979D-0200-4985-B16B-140EDFDF6E1E}">
      <dgm:prSet/>
      <dgm:spPr/>
      <dgm:t>
        <a:bodyPr/>
        <a:lstStyle/>
        <a:p>
          <a:endParaRPr lang="ru-RU"/>
        </a:p>
      </dgm:t>
    </dgm:pt>
    <dgm:pt modelId="{7A30BA77-D31A-45DF-BD56-D3A7206DF65A}">
      <dgm:prSet/>
      <dgm:spPr/>
      <dgm:t>
        <a:bodyPr/>
        <a:lstStyle/>
        <a:p>
          <a:pPr rtl="0"/>
          <a:r>
            <a:rPr lang="ru-RU" dirty="0" smtClean="0"/>
            <a:t>Постарайтесь получить информацию об имеющихся проблемах в обучении у вашего ребенка.</a:t>
          </a:r>
          <a:endParaRPr lang="ru-RU" dirty="0"/>
        </a:p>
      </dgm:t>
    </dgm:pt>
    <dgm:pt modelId="{CBB0D3A6-A2AA-43C6-8B77-97C1A34EEED9}" type="parTrans" cxnId="{9690F0A1-9C51-467A-A401-6B6EB7A329E2}">
      <dgm:prSet/>
      <dgm:spPr/>
      <dgm:t>
        <a:bodyPr/>
        <a:lstStyle/>
        <a:p>
          <a:endParaRPr lang="ru-RU"/>
        </a:p>
      </dgm:t>
    </dgm:pt>
    <dgm:pt modelId="{80291D8D-5583-4424-A209-BA7D7A245F6E}" type="sibTrans" cxnId="{9690F0A1-9C51-467A-A401-6B6EB7A329E2}">
      <dgm:prSet/>
      <dgm:spPr/>
      <dgm:t>
        <a:bodyPr/>
        <a:lstStyle/>
        <a:p>
          <a:endParaRPr lang="ru-RU"/>
        </a:p>
      </dgm:t>
    </dgm:pt>
    <dgm:pt modelId="{8A3042C2-0BE6-40E5-83E4-202B7D4E87D9}">
      <dgm:prSet/>
      <dgm:spPr/>
      <dgm:t>
        <a:bodyPr/>
        <a:lstStyle/>
        <a:p>
          <a:pPr rtl="0"/>
          <a:r>
            <a:rPr lang="ru-RU" dirty="0" smtClean="0"/>
            <a:t>Узнайте о планах школы и учителя по устранению выявленных проблем.</a:t>
          </a:r>
          <a:endParaRPr lang="ru-RU" dirty="0"/>
        </a:p>
      </dgm:t>
    </dgm:pt>
    <dgm:pt modelId="{488DC090-3AFC-46E5-BB49-C8FB7FA15AB1}" type="parTrans" cxnId="{C969BF78-A0AF-4578-8F4E-E088C6D92EC0}">
      <dgm:prSet/>
      <dgm:spPr/>
      <dgm:t>
        <a:bodyPr/>
        <a:lstStyle/>
        <a:p>
          <a:endParaRPr lang="ru-RU"/>
        </a:p>
      </dgm:t>
    </dgm:pt>
    <dgm:pt modelId="{709B56BA-7673-4DED-B872-357E3DA813CB}" type="sibTrans" cxnId="{C969BF78-A0AF-4578-8F4E-E088C6D92EC0}">
      <dgm:prSet/>
      <dgm:spPr/>
      <dgm:t>
        <a:bodyPr/>
        <a:lstStyle/>
        <a:p>
          <a:endParaRPr lang="ru-RU"/>
        </a:p>
      </dgm:t>
    </dgm:pt>
    <dgm:pt modelId="{1CE30A94-4ECB-4300-9506-FBEECB4EEE95}">
      <dgm:prSet/>
      <dgm:spPr/>
      <dgm:t>
        <a:bodyPr/>
        <a:lstStyle/>
        <a:p>
          <a:pPr rtl="0"/>
          <a:r>
            <a:rPr lang="ru-RU" dirty="0" smtClean="0"/>
            <a:t>При необходимости окажите своему ребенку посильную помощь и поддержку.</a:t>
          </a:r>
          <a:endParaRPr lang="ru-RU" dirty="0"/>
        </a:p>
      </dgm:t>
    </dgm:pt>
    <dgm:pt modelId="{F4CA7C0D-CF1F-4BEF-BBB4-D8BF42E09FB0}" type="parTrans" cxnId="{2363DF8D-7A7E-4A8D-BFEE-A66F7D4889F8}">
      <dgm:prSet/>
      <dgm:spPr/>
      <dgm:t>
        <a:bodyPr/>
        <a:lstStyle/>
        <a:p>
          <a:endParaRPr lang="ru-RU"/>
        </a:p>
      </dgm:t>
    </dgm:pt>
    <dgm:pt modelId="{A8B8FB71-CE51-498F-B8F3-C3FA0D2EEE4C}" type="sibTrans" cxnId="{2363DF8D-7A7E-4A8D-BFEE-A66F7D4889F8}">
      <dgm:prSet/>
      <dgm:spPr/>
      <dgm:t>
        <a:bodyPr/>
        <a:lstStyle/>
        <a:p>
          <a:endParaRPr lang="ru-RU"/>
        </a:p>
      </dgm:t>
    </dgm:pt>
    <dgm:pt modelId="{F1897077-9593-42D1-B54A-64A912C367E1}" type="pres">
      <dgm:prSet presAssocID="{4372879B-10F4-4D15-B702-C2BDD6BA2DE9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608A6EDB-1076-4FC2-95DD-1648FE7C53BF}" type="pres">
      <dgm:prSet presAssocID="{FD0A1351-739C-4382-9099-E959D155CF36}" presName="noChildren" presStyleCnt="0"/>
      <dgm:spPr/>
    </dgm:pt>
    <dgm:pt modelId="{85F9635F-F258-4905-A115-B7C8FFE6E6B8}" type="pres">
      <dgm:prSet presAssocID="{FD0A1351-739C-4382-9099-E959D155CF36}" presName="gap" presStyleCnt="0"/>
      <dgm:spPr/>
    </dgm:pt>
    <dgm:pt modelId="{2CA2F2E2-8368-41A1-BEBA-D78C70B0BDC6}" type="pres">
      <dgm:prSet presAssocID="{FD0A1351-739C-4382-9099-E959D155CF36}" presName="medCircle2" presStyleLbl="vennNode1" presStyleIdx="0" presStyleCnt="4"/>
      <dgm:spPr/>
    </dgm:pt>
    <dgm:pt modelId="{E5D0CE9C-4806-439A-9D9C-DE6ED0A13A34}" type="pres">
      <dgm:prSet presAssocID="{FD0A1351-739C-4382-9099-E959D155CF36}" presName="txLvlOnly1" presStyleLbl="revTx" presStyleIdx="0" presStyleCnt="4"/>
      <dgm:spPr/>
      <dgm:t>
        <a:bodyPr/>
        <a:lstStyle/>
        <a:p>
          <a:endParaRPr lang="ru-RU"/>
        </a:p>
      </dgm:t>
    </dgm:pt>
    <dgm:pt modelId="{19434831-C32B-48D0-8872-F0B007B6978C}" type="pres">
      <dgm:prSet presAssocID="{7A30BA77-D31A-45DF-BD56-D3A7206DF65A}" presName="noChildren" presStyleCnt="0"/>
      <dgm:spPr/>
    </dgm:pt>
    <dgm:pt modelId="{1A732C86-EB9C-4FBB-A7CF-369C80A3CD76}" type="pres">
      <dgm:prSet presAssocID="{7A30BA77-D31A-45DF-BD56-D3A7206DF65A}" presName="gap" presStyleCnt="0"/>
      <dgm:spPr/>
    </dgm:pt>
    <dgm:pt modelId="{7F29183E-AA24-44F1-B59A-62A90656181D}" type="pres">
      <dgm:prSet presAssocID="{7A30BA77-D31A-45DF-BD56-D3A7206DF65A}" presName="medCircle2" presStyleLbl="vennNode1" presStyleIdx="1" presStyleCnt="4"/>
      <dgm:spPr/>
    </dgm:pt>
    <dgm:pt modelId="{70AF242B-BD0A-40A0-945B-CD0E7931145E}" type="pres">
      <dgm:prSet presAssocID="{7A30BA77-D31A-45DF-BD56-D3A7206DF65A}" presName="txLvlOnly1" presStyleLbl="revTx" presStyleIdx="1" presStyleCnt="4"/>
      <dgm:spPr/>
      <dgm:t>
        <a:bodyPr/>
        <a:lstStyle/>
        <a:p>
          <a:endParaRPr lang="ru-RU"/>
        </a:p>
      </dgm:t>
    </dgm:pt>
    <dgm:pt modelId="{EF349C9F-080C-4739-9EEA-AD75E3D6E0D8}" type="pres">
      <dgm:prSet presAssocID="{8A3042C2-0BE6-40E5-83E4-202B7D4E87D9}" presName="noChildren" presStyleCnt="0"/>
      <dgm:spPr/>
    </dgm:pt>
    <dgm:pt modelId="{B51952AF-E0B9-459E-B763-39AD7EDEB8ED}" type="pres">
      <dgm:prSet presAssocID="{8A3042C2-0BE6-40E5-83E4-202B7D4E87D9}" presName="gap" presStyleCnt="0"/>
      <dgm:spPr/>
    </dgm:pt>
    <dgm:pt modelId="{2963ADC7-4FE4-4C34-BCDC-943F835472C6}" type="pres">
      <dgm:prSet presAssocID="{8A3042C2-0BE6-40E5-83E4-202B7D4E87D9}" presName="medCircle2" presStyleLbl="vennNode1" presStyleIdx="2" presStyleCnt="4"/>
      <dgm:spPr/>
    </dgm:pt>
    <dgm:pt modelId="{EE31381C-32AB-46F2-874F-F753C98D2E99}" type="pres">
      <dgm:prSet presAssocID="{8A3042C2-0BE6-40E5-83E4-202B7D4E87D9}" presName="txLvlOnly1" presStyleLbl="revTx" presStyleIdx="2" presStyleCnt="4"/>
      <dgm:spPr/>
      <dgm:t>
        <a:bodyPr/>
        <a:lstStyle/>
        <a:p>
          <a:endParaRPr lang="ru-RU"/>
        </a:p>
      </dgm:t>
    </dgm:pt>
    <dgm:pt modelId="{D37D6B61-4576-4A94-A047-975D6494AC26}" type="pres">
      <dgm:prSet presAssocID="{1CE30A94-4ECB-4300-9506-FBEECB4EEE95}" presName="noChildren" presStyleCnt="0"/>
      <dgm:spPr/>
    </dgm:pt>
    <dgm:pt modelId="{4C632A8A-80CC-4570-B84D-035A4E166C1D}" type="pres">
      <dgm:prSet presAssocID="{1CE30A94-4ECB-4300-9506-FBEECB4EEE95}" presName="gap" presStyleCnt="0"/>
      <dgm:spPr/>
    </dgm:pt>
    <dgm:pt modelId="{4224A163-962B-423C-9C6E-74D5AF31DA16}" type="pres">
      <dgm:prSet presAssocID="{1CE30A94-4ECB-4300-9506-FBEECB4EEE95}" presName="medCircle2" presStyleLbl="vennNode1" presStyleIdx="3" presStyleCnt="4"/>
      <dgm:spPr/>
    </dgm:pt>
    <dgm:pt modelId="{15E4DE8C-1D50-4554-B856-8C698AA3CC65}" type="pres">
      <dgm:prSet presAssocID="{1CE30A94-4ECB-4300-9506-FBEECB4EEE95}" presName="txLvlOnly1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9690F0A1-9C51-467A-A401-6B6EB7A329E2}" srcId="{4372879B-10F4-4D15-B702-C2BDD6BA2DE9}" destId="{7A30BA77-D31A-45DF-BD56-D3A7206DF65A}" srcOrd="1" destOrd="0" parTransId="{CBB0D3A6-A2AA-43C6-8B77-97C1A34EEED9}" sibTransId="{80291D8D-5583-4424-A209-BA7D7A245F6E}"/>
    <dgm:cxn modelId="{7DDF979D-0200-4985-B16B-140EDFDF6E1E}" srcId="{4372879B-10F4-4D15-B702-C2BDD6BA2DE9}" destId="{FD0A1351-739C-4382-9099-E959D155CF36}" srcOrd="0" destOrd="0" parTransId="{2054E40E-8498-4060-86DA-B58986953A66}" sibTransId="{C756DCC5-A201-4D2C-9B96-8D9D3DC7CFF4}"/>
    <dgm:cxn modelId="{C969BF78-A0AF-4578-8F4E-E088C6D92EC0}" srcId="{4372879B-10F4-4D15-B702-C2BDD6BA2DE9}" destId="{8A3042C2-0BE6-40E5-83E4-202B7D4E87D9}" srcOrd="2" destOrd="0" parTransId="{488DC090-3AFC-46E5-BB49-C8FB7FA15AB1}" sibTransId="{709B56BA-7673-4DED-B872-357E3DA813CB}"/>
    <dgm:cxn modelId="{2A1DC5C5-083D-4997-9F65-E38369BD08BD}" type="presOf" srcId="{1CE30A94-4ECB-4300-9506-FBEECB4EEE95}" destId="{15E4DE8C-1D50-4554-B856-8C698AA3CC65}" srcOrd="0" destOrd="0" presId="urn:microsoft.com/office/officeart/2008/layout/VerticalCircleList"/>
    <dgm:cxn modelId="{513C4ABC-EF3A-4421-BC0E-299A8677904D}" type="presOf" srcId="{FD0A1351-739C-4382-9099-E959D155CF36}" destId="{E5D0CE9C-4806-439A-9D9C-DE6ED0A13A34}" srcOrd="0" destOrd="0" presId="urn:microsoft.com/office/officeart/2008/layout/VerticalCircleList"/>
    <dgm:cxn modelId="{FD0454AE-3DB7-43FE-BC86-51EAB5C81F70}" type="presOf" srcId="{4372879B-10F4-4D15-B702-C2BDD6BA2DE9}" destId="{F1897077-9593-42D1-B54A-64A912C367E1}" srcOrd="0" destOrd="0" presId="urn:microsoft.com/office/officeart/2008/layout/VerticalCircleList"/>
    <dgm:cxn modelId="{8F1F359E-FDB1-4026-85A7-EF94CB52B4E4}" type="presOf" srcId="{7A30BA77-D31A-45DF-BD56-D3A7206DF65A}" destId="{70AF242B-BD0A-40A0-945B-CD0E7931145E}" srcOrd="0" destOrd="0" presId="urn:microsoft.com/office/officeart/2008/layout/VerticalCircleList"/>
    <dgm:cxn modelId="{2363DF8D-7A7E-4A8D-BFEE-A66F7D4889F8}" srcId="{4372879B-10F4-4D15-B702-C2BDD6BA2DE9}" destId="{1CE30A94-4ECB-4300-9506-FBEECB4EEE95}" srcOrd="3" destOrd="0" parTransId="{F4CA7C0D-CF1F-4BEF-BBB4-D8BF42E09FB0}" sibTransId="{A8B8FB71-CE51-498F-B8F3-C3FA0D2EEE4C}"/>
    <dgm:cxn modelId="{42F2477B-891A-46CE-AD91-1D2372F694B2}" type="presOf" srcId="{8A3042C2-0BE6-40E5-83E4-202B7D4E87D9}" destId="{EE31381C-32AB-46F2-874F-F753C98D2E99}" srcOrd="0" destOrd="0" presId="urn:microsoft.com/office/officeart/2008/layout/VerticalCircleList"/>
    <dgm:cxn modelId="{3E3B91BD-C521-4D3D-A7F5-3E5C29B1A503}" type="presParOf" srcId="{F1897077-9593-42D1-B54A-64A912C367E1}" destId="{608A6EDB-1076-4FC2-95DD-1648FE7C53BF}" srcOrd="0" destOrd="0" presId="urn:microsoft.com/office/officeart/2008/layout/VerticalCircleList"/>
    <dgm:cxn modelId="{42576FA2-2B4E-4F07-B171-4FF90EE3ECC6}" type="presParOf" srcId="{608A6EDB-1076-4FC2-95DD-1648FE7C53BF}" destId="{85F9635F-F258-4905-A115-B7C8FFE6E6B8}" srcOrd="0" destOrd="0" presId="urn:microsoft.com/office/officeart/2008/layout/VerticalCircleList"/>
    <dgm:cxn modelId="{C4063D40-5372-4790-B45F-50842341FD3E}" type="presParOf" srcId="{608A6EDB-1076-4FC2-95DD-1648FE7C53BF}" destId="{2CA2F2E2-8368-41A1-BEBA-D78C70B0BDC6}" srcOrd="1" destOrd="0" presId="urn:microsoft.com/office/officeart/2008/layout/VerticalCircleList"/>
    <dgm:cxn modelId="{3CF24FA3-A033-4A19-A020-A4A7A145EADF}" type="presParOf" srcId="{608A6EDB-1076-4FC2-95DD-1648FE7C53BF}" destId="{E5D0CE9C-4806-439A-9D9C-DE6ED0A13A34}" srcOrd="2" destOrd="0" presId="urn:microsoft.com/office/officeart/2008/layout/VerticalCircleList"/>
    <dgm:cxn modelId="{C7757954-8C12-427D-8658-78A1D670A946}" type="presParOf" srcId="{F1897077-9593-42D1-B54A-64A912C367E1}" destId="{19434831-C32B-48D0-8872-F0B007B6978C}" srcOrd="1" destOrd="0" presId="urn:microsoft.com/office/officeart/2008/layout/VerticalCircleList"/>
    <dgm:cxn modelId="{FC8A4AAA-F30B-4D77-9BB1-95FF8EA1A279}" type="presParOf" srcId="{19434831-C32B-48D0-8872-F0B007B6978C}" destId="{1A732C86-EB9C-4FBB-A7CF-369C80A3CD76}" srcOrd="0" destOrd="0" presId="urn:microsoft.com/office/officeart/2008/layout/VerticalCircleList"/>
    <dgm:cxn modelId="{18B181CD-37E3-491D-98FA-CA9B0BEC4E56}" type="presParOf" srcId="{19434831-C32B-48D0-8872-F0B007B6978C}" destId="{7F29183E-AA24-44F1-B59A-62A90656181D}" srcOrd="1" destOrd="0" presId="urn:microsoft.com/office/officeart/2008/layout/VerticalCircleList"/>
    <dgm:cxn modelId="{8FD8D052-5FC5-42C7-9F5A-17CF2957427B}" type="presParOf" srcId="{19434831-C32B-48D0-8872-F0B007B6978C}" destId="{70AF242B-BD0A-40A0-945B-CD0E7931145E}" srcOrd="2" destOrd="0" presId="urn:microsoft.com/office/officeart/2008/layout/VerticalCircleList"/>
    <dgm:cxn modelId="{75AA3273-9DB8-4087-A838-AE96E92465FE}" type="presParOf" srcId="{F1897077-9593-42D1-B54A-64A912C367E1}" destId="{EF349C9F-080C-4739-9EEA-AD75E3D6E0D8}" srcOrd="2" destOrd="0" presId="urn:microsoft.com/office/officeart/2008/layout/VerticalCircleList"/>
    <dgm:cxn modelId="{33C6C77A-306C-45EF-A816-82F9CF91ADD6}" type="presParOf" srcId="{EF349C9F-080C-4739-9EEA-AD75E3D6E0D8}" destId="{B51952AF-E0B9-459E-B763-39AD7EDEB8ED}" srcOrd="0" destOrd="0" presId="urn:microsoft.com/office/officeart/2008/layout/VerticalCircleList"/>
    <dgm:cxn modelId="{E7D9CF54-6244-46AA-A187-E9FE4C6DF56C}" type="presParOf" srcId="{EF349C9F-080C-4739-9EEA-AD75E3D6E0D8}" destId="{2963ADC7-4FE4-4C34-BCDC-943F835472C6}" srcOrd="1" destOrd="0" presId="urn:microsoft.com/office/officeart/2008/layout/VerticalCircleList"/>
    <dgm:cxn modelId="{CF839E5E-88C6-4336-B83B-00C54916065E}" type="presParOf" srcId="{EF349C9F-080C-4739-9EEA-AD75E3D6E0D8}" destId="{EE31381C-32AB-46F2-874F-F753C98D2E99}" srcOrd="2" destOrd="0" presId="urn:microsoft.com/office/officeart/2008/layout/VerticalCircleList"/>
    <dgm:cxn modelId="{8501AD5C-768E-4C3E-BD95-2F3E38E92BA6}" type="presParOf" srcId="{F1897077-9593-42D1-B54A-64A912C367E1}" destId="{D37D6B61-4576-4A94-A047-975D6494AC26}" srcOrd="3" destOrd="0" presId="urn:microsoft.com/office/officeart/2008/layout/VerticalCircleList"/>
    <dgm:cxn modelId="{EDA51E17-8FB5-4229-AC28-C894B8B0D493}" type="presParOf" srcId="{D37D6B61-4576-4A94-A047-975D6494AC26}" destId="{4C632A8A-80CC-4570-B84D-035A4E166C1D}" srcOrd="0" destOrd="0" presId="urn:microsoft.com/office/officeart/2008/layout/VerticalCircleList"/>
    <dgm:cxn modelId="{5C42B55B-CF51-4EAB-9E0A-6DD04CA7A5FB}" type="presParOf" srcId="{D37D6B61-4576-4A94-A047-975D6494AC26}" destId="{4224A163-962B-423C-9C6E-74D5AF31DA16}" srcOrd="1" destOrd="0" presId="urn:microsoft.com/office/officeart/2008/layout/VerticalCircleList"/>
    <dgm:cxn modelId="{5DA3BE6B-4D5E-4958-A6A3-16A186BFC8A6}" type="presParOf" srcId="{D37D6B61-4576-4A94-A047-975D6494AC26}" destId="{15E4DE8C-1D50-4554-B856-8C698AA3CC6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838AF-A821-40B1-8C17-58ADFF82E658}">
      <dsp:nvSpPr>
        <dsp:cNvPr id="0" name=""/>
        <dsp:cNvSpPr/>
      </dsp:nvSpPr>
      <dsp:spPr>
        <a:xfrm rot="10800000">
          <a:off x="2806441" y="467"/>
          <a:ext cx="10055943" cy="109421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51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 не являются государственной итоговой аттестацией.</a:t>
          </a:r>
          <a:endParaRPr lang="ru-RU" sz="2200" kern="1200" dirty="0"/>
        </a:p>
      </dsp:txBody>
      <dsp:txXfrm rot="10800000">
        <a:off x="3079994" y="467"/>
        <a:ext cx="9782390" cy="1094212"/>
      </dsp:txXfrm>
    </dsp:sp>
    <dsp:sp modelId="{CEC83AB5-955C-4A43-A2BE-563269614155}">
      <dsp:nvSpPr>
        <dsp:cNvPr id="0" name=""/>
        <dsp:cNvSpPr/>
      </dsp:nvSpPr>
      <dsp:spPr>
        <a:xfrm>
          <a:off x="2259334" y="467"/>
          <a:ext cx="1094212" cy="109421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C4625-2065-4CCB-A9D4-FB22102DCCFB}">
      <dsp:nvSpPr>
        <dsp:cNvPr id="0" name=""/>
        <dsp:cNvSpPr/>
      </dsp:nvSpPr>
      <dsp:spPr>
        <a:xfrm rot="10800000">
          <a:off x="2806441" y="1368233"/>
          <a:ext cx="10055943" cy="109421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51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ВПР заменяют традиционные итоговые контрольные работы в школе, поэтому </a:t>
          </a: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ВПР не нужно специально готовиться и нанимать репетиторов.</a:t>
          </a:r>
          <a:endParaRPr lang="ru-RU" sz="2200" kern="1200" dirty="0"/>
        </a:p>
      </dsp:txBody>
      <dsp:txXfrm rot="10800000">
        <a:off x="3079994" y="1368233"/>
        <a:ext cx="9782390" cy="1094212"/>
      </dsp:txXfrm>
    </dsp:sp>
    <dsp:sp modelId="{D4DC76BB-2FB0-4D53-893A-D0EA5D91A4FE}">
      <dsp:nvSpPr>
        <dsp:cNvPr id="0" name=""/>
        <dsp:cNvSpPr/>
      </dsp:nvSpPr>
      <dsp:spPr>
        <a:xfrm>
          <a:off x="2259334" y="1368233"/>
          <a:ext cx="1094212" cy="109421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AA0B7-2B03-44D1-BC54-91352AB02B7F}">
      <dsp:nvSpPr>
        <dsp:cNvPr id="0" name=""/>
        <dsp:cNvSpPr/>
      </dsp:nvSpPr>
      <dsp:spPr>
        <a:xfrm rot="10800000">
          <a:off x="2806441" y="2735999"/>
          <a:ext cx="10055943" cy="1094212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517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результатам ВПР не принимается никаких решений, влияющих на дальнейшую судьбу ребенка, получение аттестата, перевод в следующий класс, поступление в ВУЗ.</a:t>
          </a:r>
          <a:endParaRPr lang="ru-RU" sz="2200" kern="1200" dirty="0"/>
        </a:p>
      </dsp:txBody>
      <dsp:txXfrm rot="10800000">
        <a:off x="3079994" y="2735999"/>
        <a:ext cx="9782390" cy="1094212"/>
      </dsp:txXfrm>
    </dsp:sp>
    <dsp:sp modelId="{E0D0DB7F-A1D9-41F1-886F-95408214AD08}">
      <dsp:nvSpPr>
        <dsp:cNvPr id="0" name=""/>
        <dsp:cNvSpPr/>
      </dsp:nvSpPr>
      <dsp:spPr>
        <a:xfrm>
          <a:off x="2259334" y="2735999"/>
          <a:ext cx="1094212" cy="109421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4839-7026-4D07-9BA9-AAFBD7FA6292}">
      <dsp:nvSpPr>
        <dsp:cNvPr id="0" name=""/>
        <dsp:cNvSpPr/>
      </dsp:nvSpPr>
      <dsp:spPr>
        <a:xfrm rot="10800000">
          <a:off x="2833419" y="560"/>
          <a:ext cx="9222486" cy="2041849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39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smtClean="0"/>
            <a:t>В 2018-2019 учебном году  ВПР пройдут в апреле </a:t>
          </a:r>
          <a:r>
            <a:rPr lang="ru-RU" sz="4100" kern="1200" smtClean="0"/>
            <a:t>– </a:t>
          </a:r>
          <a:r>
            <a:rPr lang="ru-RU" sz="4100" kern="1200" smtClean="0"/>
            <a:t>марте. </a:t>
          </a:r>
          <a:endParaRPr lang="ru-RU" sz="4100" kern="1200" dirty="0"/>
        </a:p>
      </dsp:txBody>
      <dsp:txXfrm rot="10800000">
        <a:off x="3343881" y="560"/>
        <a:ext cx="8712024" cy="2041849"/>
      </dsp:txXfrm>
    </dsp:sp>
    <dsp:sp modelId="{15E285A3-1F1D-4597-9003-C0F3BF4BBEE3}">
      <dsp:nvSpPr>
        <dsp:cNvPr id="0" name=""/>
        <dsp:cNvSpPr/>
      </dsp:nvSpPr>
      <dsp:spPr>
        <a:xfrm>
          <a:off x="1812494" y="560"/>
          <a:ext cx="2041849" cy="20418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40F49-EEB2-4FD8-A771-58E718E17108}">
      <dsp:nvSpPr>
        <dsp:cNvPr id="0" name=""/>
        <dsp:cNvSpPr/>
      </dsp:nvSpPr>
      <dsp:spPr>
        <a:xfrm rot="10800000">
          <a:off x="2833419" y="2552872"/>
          <a:ext cx="9222486" cy="2041849"/>
        </a:xfrm>
        <a:prstGeom prst="homePlat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039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 срокам проверочные работы </a:t>
          </a:r>
          <a:r>
            <a:rPr lang="ru-RU" sz="4100" b="1" kern="1200" dirty="0" smtClean="0"/>
            <a:t>не будут пересекаться </a:t>
          </a:r>
          <a:r>
            <a:rPr lang="ru-RU" sz="4100" kern="1200" dirty="0" smtClean="0"/>
            <a:t>с проведением ЕГЭ - 2019.</a:t>
          </a:r>
          <a:endParaRPr lang="ru-RU" sz="4100" kern="1200" dirty="0"/>
        </a:p>
      </dsp:txBody>
      <dsp:txXfrm rot="10800000">
        <a:off x="3343881" y="2552872"/>
        <a:ext cx="8712024" cy="2041849"/>
      </dsp:txXfrm>
    </dsp:sp>
    <dsp:sp modelId="{B06449E5-855B-4F55-ADB9-A4769E7D5CB1}">
      <dsp:nvSpPr>
        <dsp:cNvPr id="0" name=""/>
        <dsp:cNvSpPr/>
      </dsp:nvSpPr>
      <dsp:spPr>
        <a:xfrm>
          <a:off x="1812494" y="2552872"/>
          <a:ext cx="2041849" cy="20418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8F330-9C84-4286-9829-9EAEF12B293F}">
      <dsp:nvSpPr>
        <dsp:cNvPr id="0" name=""/>
        <dsp:cNvSpPr/>
      </dsp:nvSpPr>
      <dsp:spPr>
        <a:xfrm>
          <a:off x="2424" y="0"/>
          <a:ext cx="2541636" cy="5134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Задания ВПР разрабатываются специалистами на федеральном уровне.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424" y="2053815"/>
        <a:ext cx="2541636" cy="2053815"/>
      </dsp:txXfrm>
    </dsp:sp>
    <dsp:sp modelId="{5B75F8BB-11A2-49EC-9BF5-A7D5F8B62824}">
      <dsp:nvSpPr>
        <dsp:cNvPr id="0" name=""/>
        <dsp:cNvSpPr/>
      </dsp:nvSpPr>
      <dsp:spPr>
        <a:xfrm>
          <a:off x="418342" y="308072"/>
          <a:ext cx="1709801" cy="17098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C0786-C48D-4EF5-9437-3FE74B27EDDE}">
      <dsp:nvSpPr>
        <dsp:cNvPr id="0" name=""/>
        <dsp:cNvSpPr/>
      </dsp:nvSpPr>
      <dsp:spPr>
        <a:xfrm>
          <a:off x="2620310" y="0"/>
          <a:ext cx="2541636" cy="5134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Варианты заданий едины для всех школ Российской Федерации.</a:t>
          </a:r>
          <a:endParaRPr lang="ru-RU" sz="2000" kern="1200" dirty="0"/>
        </a:p>
      </dsp:txBody>
      <dsp:txXfrm>
        <a:off x="2620310" y="2053815"/>
        <a:ext cx="2541636" cy="2053815"/>
      </dsp:txXfrm>
    </dsp:sp>
    <dsp:sp modelId="{63A2BD2E-8730-4FCE-96EA-EDC393DE410E}">
      <dsp:nvSpPr>
        <dsp:cNvPr id="0" name=""/>
        <dsp:cNvSpPr/>
      </dsp:nvSpPr>
      <dsp:spPr>
        <a:xfrm>
          <a:off x="3036228" y="308072"/>
          <a:ext cx="1709801" cy="17098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E912-BEE3-42B5-AACF-525A640DB54C}">
      <dsp:nvSpPr>
        <dsp:cNvPr id="0" name=""/>
        <dsp:cNvSpPr/>
      </dsp:nvSpPr>
      <dsp:spPr>
        <a:xfrm>
          <a:off x="5238197" y="0"/>
          <a:ext cx="2541636" cy="5134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 заданий определяется федеральными государственными образовательными стандартами.  </a:t>
          </a:r>
          <a:endParaRPr lang="ru-RU" sz="2000" kern="1200" dirty="0"/>
        </a:p>
      </dsp:txBody>
      <dsp:txXfrm>
        <a:off x="5238197" y="2053815"/>
        <a:ext cx="2541636" cy="2053815"/>
      </dsp:txXfrm>
    </dsp:sp>
    <dsp:sp modelId="{92BE6CA2-95F6-4735-ADEA-2C65B6573689}">
      <dsp:nvSpPr>
        <dsp:cNvPr id="0" name=""/>
        <dsp:cNvSpPr/>
      </dsp:nvSpPr>
      <dsp:spPr>
        <a:xfrm>
          <a:off x="5654114" y="308072"/>
          <a:ext cx="1709801" cy="170980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EA8BA-C98B-4381-B2ED-1AD68A9D4025}">
      <dsp:nvSpPr>
        <dsp:cNvPr id="0" name=""/>
        <dsp:cNvSpPr/>
      </dsp:nvSpPr>
      <dsp:spPr>
        <a:xfrm>
          <a:off x="7856083" y="0"/>
          <a:ext cx="2541636" cy="5134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Содержание и уровень заданий для обучающихся 11 классов будут учитывать то обстоятельство, что выполнять работы предстоит выпускникам, которые не выбирают данные предметы на ЕГЭ.</a:t>
          </a:r>
          <a:endParaRPr lang="ru-RU" sz="1600" kern="1200" dirty="0"/>
        </a:p>
      </dsp:txBody>
      <dsp:txXfrm>
        <a:off x="7856083" y="2053815"/>
        <a:ext cx="2541636" cy="2053815"/>
      </dsp:txXfrm>
    </dsp:sp>
    <dsp:sp modelId="{2B461DB5-2FAD-4851-8D88-280614938BA1}">
      <dsp:nvSpPr>
        <dsp:cNvPr id="0" name=""/>
        <dsp:cNvSpPr/>
      </dsp:nvSpPr>
      <dsp:spPr>
        <a:xfrm>
          <a:off x="8272001" y="308072"/>
          <a:ext cx="1709801" cy="170980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2A890-41D0-4E76-A183-A5AB5946B2DA}">
      <dsp:nvSpPr>
        <dsp:cNvPr id="0" name=""/>
        <dsp:cNvSpPr/>
      </dsp:nvSpPr>
      <dsp:spPr>
        <a:xfrm>
          <a:off x="416005" y="4107630"/>
          <a:ext cx="9568133" cy="770180"/>
        </a:xfrm>
        <a:prstGeom prst="leftRightArrow">
          <a:avLst/>
        </a:prstGeom>
        <a:solidFill>
          <a:srgbClr val="C4D5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3F3E-5D9F-4FF4-B80C-94247937F1E7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57823-303A-4B54-A718-3F749DE33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1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130462" y="413869"/>
            <a:ext cx="1415474" cy="1433981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424" y="2305497"/>
            <a:ext cx="9144000" cy="21651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0668" y="4470614"/>
            <a:ext cx="741822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23257"/>
            <a:ext cx="2743200" cy="365125"/>
          </a:xfrm>
        </p:spPr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0" y="492321"/>
            <a:ext cx="1281559" cy="128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 rotWithShape="1">
          <a:blip r:embed="rId3"/>
          <a:srcRect r="24447" b="6346"/>
          <a:stretch/>
        </p:blipFill>
        <p:spPr>
          <a:xfrm>
            <a:off x="7806248" y="1778864"/>
            <a:ext cx="4385752" cy="507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9" y="91895"/>
            <a:ext cx="1246016" cy="102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TextBox 36"/>
          <p:cNvSpPr txBox="1"/>
          <p:nvPr userDrawn="1"/>
        </p:nvSpPr>
        <p:spPr>
          <a:xfrm>
            <a:off x="4612558" y="1121416"/>
            <a:ext cx="2623620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Franklin Gothic Demi" panose="020B0703020102020204" pitchFamily="34" charset="0"/>
                <a:cs typeface="Aldhabi" panose="01000000000000000000" pitchFamily="2" charset="-78"/>
              </a:rPr>
              <a:t>МИНИСТЕРСТВО</a:t>
            </a:r>
            <a:r>
              <a:rPr lang="ru-RU" sz="2000" baseline="0" dirty="0" smtClean="0">
                <a:latin typeface="Franklin Gothic Demi" panose="020B0703020102020204" pitchFamily="34" charset="0"/>
                <a:cs typeface="Aldhabi" panose="01000000000000000000" pitchFamily="2" charset="-78"/>
              </a:rPr>
              <a:t> </a:t>
            </a:r>
          </a:p>
          <a:p>
            <a:pPr algn="ctr"/>
            <a:r>
              <a:rPr lang="ru-RU" sz="1400" baseline="0" dirty="0" smtClean="0">
                <a:latin typeface="Franklin Gothic Demi" panose="020B0703020102020204" pitchFamily="34" charset="0"/>
                <a:cs typeface="Aldhabi" panose="01000000000000000000" pitchFamily="2" charset="-78"/>
              </a:rPr>
              <a:t>ОБРАЗОВАНИЯ И НАУКИ </a:t>
            </a:r>
          </a:p>
          <a:p>
            <a:pPr algn="ctr"/>
            <a:r>
              <a:rPr lang="ru-RU" sz="1400" baseline="0" dirty="0" smtClean="0">
                <a:latin typeface="Franklin Gothic Demi" panose="020B0703020102020204" pitchFamily="34" charset="0"/>
                <a:cs typeface="Aldhabi" panose="01000000000000000000" pitchFamily="2" charset="-78"/>
              </a:rPr>
              <a:t>ЧЕЧЕНСКОЙ РЕСПУБЛИКИ </a:t>
            </a:r>
            <a:endParaRPr lang="ru-RU" sz="1400" dirty="0">
              <a:latin typeface="Franklin Gothic Demi" panose="020B070302010202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20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9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2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672683" y="95537"/>
            <a:ext cx="10403862" cy="67682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696" y="146478"/>
            <a:ext cx="10147835" cy="6054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911784"/>
            <a:ext cx="10400145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2683" y="6376949"/>
            <a:ext cx="2743200" cy="365125"/>
          </a:xfrm>
        </p:spPr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17214" y="6376950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33345" y="6376950"/>
            <a:ext cx="2743200" cy="365125"/>
          </a:xfrm>
        </p:spPr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34771" y="95537"/>
            <a:ext cx="1415474" cy="67682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9" y="146478"/>
            <a:ext cx="574937" cy="5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333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34771" y="95537"/>
            <a:ext cx="1415474" cy="676820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9" y="146478"/>
            <a:ext cx="574937" cy="57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03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1672683" y="413795"/>
            <a:ext cx="10403862" cy="1434055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355" y="413794"/>
            <a:ext cx="10304189" cy="14045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37145" y="1911682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94945" y="1914857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0" y="492321"/>
            <a:ext cx="1281559" cy="1281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43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1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6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6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00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45" y="343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0945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9D27-DDA5-4117-9C26-91A07CA73146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46DA-0DF6-4E30-91DE-43A2ED7C6FD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750454" y="3897"/>
            <a:ext cx="175491" cy="6854103"/>
            <a:chOff x="750454" y="3897"/>
            <a:chExt cx="175491" cy="6854103"/>
          </a:xfrm>
          <a:solidFill>
            <a:srgbClr val="66CCFF"/>
          </a:solidFill>
        </p:grpSpPr>
        <p:sp>
          <p:nvSpPr>
            <p:cNvPr id="7" name="Прямоугольник 6"/>
            <p:cNvSpPr/>
            <p:nvPr userDrawn="1"/>
          </p:nvSpPr>
          <p:spPr>
            <a:xfrm>
              <a:off x="750454" y="3897"/>
              <a:ext cx="175491" cy="4525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750454" y="456480"/>
              <a:ext cx="175491" cy="640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425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 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3599" y="2853049"/>
            <a:ext cx="9705720" cy="1957848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 по теме:</a:t>
            </a:r>
          </a:p>
          <a:p>
            <a:pPr>
              <a:lnSpc>
                <a:spcPct val="1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«Всероссийские проверочные работы»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Всероссийские проверочные работы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0696" y="1082698"/>
            <a:ext cx="10577015" cy="127121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Всероссийские проверочные работы (ВПР) – это контрольные работы по различным предметам, проводимые  для школьников всей страны с 2015 года.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66113636"/>
              </p:ext>
            </p:extLst>
          </p:nvPr>
        </p:nvGraphicFramePr>
        <p:xfrm>
          <a:off x="-1009935" y="2624711"/>
          <a:ext cx="15121720" cy="383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72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Кто будет участвовать в ВПР в 2018-2019 учебном году?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692758"/>
              </p:ext>
            </p:extLst>
          </p:nvPr>
        </p:nvGraphicFramePr>
        <p:xfrm>
          <a:off x="1667710" y="1068988"/>
          <a:ext cx="10280821" cy="4662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499"/>
                <a:gridCol w="8726322"/>
              </a:tblGrid>
              <a:tr h="9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школьной программы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класс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усский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математика, окружающий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математика, история,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8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усский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математика, география, обществознание, история,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6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Кто будет участвовать в ВПР в 2018-2019 учебном году?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8300" y="5888509"/>
            <a:ext cx="10310231" cy="72184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11 классов выполняют ВПР только по тем предметам, которые они не выбрали  для сдачи ЕГЭ.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748450"/>
              </p:ext>
            </p:extLst>
          </p:nvPr>
        </p:nvGraphicFramePr>
        <p:xfrm>
          <a:off x="1667710" y="1068988"/>
          <a:ext cx="10280821" cy="4662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499"/>
                <a:gridCol w="8726322"/>
              </a:tblGrid>
              <a:tr h="9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школьной программы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усский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математика, иностранный язык, обществознание, биология, география, физика,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усский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математика, биология, обществознание, физика, химия, история,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88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ностранный 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язык, география (может проводиться в 10 классе), химия, физика, история, </a:t>
                      </a: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Левая круглая скобка 6"/>
          <p:cNvSpPr/>
          <p:nvPr/>
        </p:nvSpPr>
        <p:spPr>
          <a:xfrm>
            <a:off x="1238250" y="4687329"/>
            <a:ext cx="209550" cy="1562100"/>
          </a:xfrm>
          <a:prstGeom prst="leftBracket">
            <a:avLst/>
          </a:prstGeom>
          <a:noFill/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6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Сроки поведения </a:t>
            </a:r>
            <a:r>
              <a:rPr lang="ru-RU" sz="3200" dirty="0"/>
              <a:t>ВПР в 2018-2019 учебном </a:t>
            </a:r>
            <a:r>
              <a:rPr lang="ru-RU" sz="3200" dirty="0" smtClean="0"/>
              <a:t>году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283258"/>
              </p:ext>
            </p:extLst>
          </p:nvPr>
        </p:nvGraphicFramePr>
        <p:xfrm>
          <a:off x="-304800" y="1485900"/>
          <a:ext cx="13868400" cy="45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71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ВПР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056631"/>
              </p:ext>
            </p:extLst>
          </p:nvPr>
        </p:nvGraphicFramePr>
        <p:xfrm>
          <a:off x="1676400" y="1128584"/>
          <a:ext cx="10400145" cy="513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5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проводятся ВПР?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008574"/>
              </p:ext>
            </p:extLst>
          </p:nvPr>
        </p:nvGraphicFramePr>
        <p:xfrm>
          <a:off x="485775" y="1033076"/>
          <a:ext cx="12496800" cy="531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29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ВПР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661610"/>
              </p:ext>
            </p:extLst>
          </p:nvPr>
        </p:nvGraphicFramePr>
        <p:xfrm>
          <a:off x="1171575" y="1292659"/>
          <a:ext cx="1040014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59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родителям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92"/>
          <a:stretch/>
        </p:blipFill>
        <p:spPr>
          <a:xfrm flipH="1">
            <a:off x="6567645" y="1306286"/>
            <a:ext cx="5519852" cy="488623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934594"/>
              </p:ext>
            </p:extLst>
          </p:nvPr>
        </p:nvGraphicFramePr>
        <p:xfrm>
          <a:off x="-1001487" y="1419497"/>
          <a:ext cx="11569338" cy="436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5884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</TotalTime>
  <Words>503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Aldhabi</vt:lpstr>
      <vt:lpstr>Arial</vt:lpstr>
      <vt:lpstr>Calibri</vt:lpstr>
      <vt:lpstr>Franklin Gothic Demi</vt:lpstr>
      <vt:lpstr>Times New Roman</vt:lpstr>
      <vt:lpstr>Тема Office</vt:lpstr>
      <vt:lpstr>  </vt:lpstr>
      <vt:lpstr>Всероссийские проверочные работы</vt:lpstr>
      <vt:lpstr>Кто будет участвовать в ВПР в 2018-2019 учебном году?</vt:lpstr>
      <vt:lpstr>Кто будет участвовать в ВПР в 2018-2019 учебном году?</vt:lpstr>
      <vt:lpstr>Сроки поведения ВПР в 2018-2019 учебном году</vt:lpstr>
      <vt:lpstr>Задания ВПР</vt:lpstr>
      <vt:lpstr>Как проводятся ВПР?</vt:lpstr>
      <vt:lpstr>Результаты ВПР</vt:lpstr>
      <vt:lpstr>Рекомендации родителям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225</cp:revision>
  <dcterms:created xsi:type="dcterms:W3CDTF">2015-08-26T09:18:47Z</dcterms:created>
  <dcterms:modified xsi:type="dcterms:W3CDTF">2018-08-29T09:12:15Z</dcterms:modified>
</cp:coreProperties>
</file>