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5" r:id="rId2"/>
    <p:sldId id="300" r:id="rId3"/>
    <p:sldId id="291" r:id="rId4"/>
    <p:sldId id="305" r:id="rId5"/>
    <p:sldId id="296" r:id="rId6"/>
    <p:sldId id="297" r:id="rId7"/>
    <p:sldId id="277" r:id="rId8"/>
    <p:sldId id="299" r:id="rId9"/>
    <p:sldId id="307" r:id="rId10"/>
    <p:sldId id="308" r:id="rId11"/>
    <p:sldId id="309" r:id="rId12"/>
    <p:sldId id="310" r:id="rId13"/>
    <p:sldId id="311" r:id="rId14"/>
    <p:sldId id="312" r:id="rId15"/>
    <p:sldId id="31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6162" autoAdjust="0"/>
  </p:normalViewPr>
  <p:slideViewPr>
    <p:cSldViewPr>
      <p:cViewPr>
        <p:scale>
          <a:sx n="85" d="100"/>
          <a:sy n="85" d="100"/>
        </p:scale>
        <p:origin x="-114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D174-29A2-420A-87C4-34D99FD8BF51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528B3-86AD-4F54-A24C-3E55E247F7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2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28B3-86AD-4F54-A24C-3E55E247F7D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4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098-CD41-4EA9-9C3A-0539ED248D32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E27B-DEB2-4539-BF03-CA90F3904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098-CD41-4EA9-9C3A-0539ED248D32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E27B-DEB2-4539-BF03-CA90F3904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098-CD41-4EA9-9C3A-0539ED248D32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E27B-DEB2-4539-BF03-CA90F3904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098-CD41-4EA9-9C3A-0539ED248D32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E27B-DEB2-4539-BF03-CA90F3904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098-CD41-4EA9-9C3A-0539ED248D32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E27B-DEB2-4539-BF03-CA90F3904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098-CD41-4EA9-9C3A-0539ED248D32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E27B-DEB2-4539-BF03-CA90F3904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098-CD41-4EA9-9C3A-0539ED248D32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E27B-DEB2-4539-BF03-CA90F3904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098-CD41-4EA9-9C3A-0539ED248D32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E27B-DEB2-4539-BF03-CA90F3904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098-CD41-4EA9-9C3A-0539ED248D32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E27B-DEB2-4539-BF03-CA90F3904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098-CD41-4EA9-9C3A-0539ED248D32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E27B-DEB2-4539-BF03-CA90F3904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A098-CD41-4EA9-9C3A-0539ED248D32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E27B-DEB2-4539-BF03-CA90F3904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42A098-CD41-4EA9-9C3A-0539ED248D32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38E27B-DEB2-4539-BF03-CA90F3904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8.3lian.com/mb/01/1/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r="9474" b="2754"/>
          <a:stretch/>
        </p:blipFill>
        <p:spPr bwMode="auto">
          <a:xfrm>
            <a:off x="-9770" y="-41580"/>
            <a:ext cx="9144000" cy="68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310277"/>
            <a:ext cx="69847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финансовой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грамотности»</a:t>
            </a:r>
            <a:r>
              <a:rPr lang="ru-RU" sz="5400" dirty="0"/>
              <a:t> </a:t>
            </a: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Мусаева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Бэлла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Ахметовна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читель географии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«Гимназия №12»</a:t>
            </a:r>
          </a:p>
          <a:p>
            <a:pPr algn="ctr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5" name="Picture 2" descr="http://www.hdwallpapers-desktop.com/Random-Wallpapers/2/images/gold%20coins%20watch%202560x1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85" y="4648037"/>
            <a:ext cx="2832615" cy="212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9989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«Нажить много денег - храбрость;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сохранить их -    мудрость,                                                     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а умело расходовать – искусство».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Бертольд Авербах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nested.kiwi/wp-content/uploads/2015/05/kids-with-money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2214"/>
            <a:ext cx="2448272" cy="184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safedaytrading.org/blog/wp-content/uploads/2013/02/relax_with_lots_of_money_500_clr_803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0" y="3840967"/>
            <a:ext cx="2872595" cy="319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9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3726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Отношение к риску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Учись управлять риском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правый сектор 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деньгами действуй осторожно, не рискуй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левый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69927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Отношение к государству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О нас всегда позаботится компания или государство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левый сектор 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Главное – полная финансовая независимость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правый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119776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важнее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Создавать разумный бизнес и финансовые планы, которые обеспечивали бы работой других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правый сектор 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Написать внушительное резюме, чтобы  найти хорошую работу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левый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348336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первый: «</a:t>
            </a:r>
            <a:r>
              <a:rPr lang="ru-RU" sz="3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работать за деньги, а можно заставить деньги работать на себя</a:t>
            </a:r>
            <a:r>
              <a:rPr lang="ru-RU" sz="3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spcAft>
                <a:spcPts val="0"/>
              </a:spcAft>
            </a:pPr>
            <a:r>
              <a:rPr lang="ru-RU" sz="3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второй: </a:t>
            </a:r>
            <a:r>
              <a:rPr lang="ru-RU" sz="3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нужна финансовая грамотность? </a:t>
            </a:r>
          </a:p>
          <a:p>
            <a:pPr algn="just">
              <a:spcAft>
                <a:spcPts val="0"/>
              </a:spcAft>
            </a:pPr>
            <a:r>
              <a:rPr lang="ru-RU" sz="3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Урок третий: </a:t>
            </a:r>
            <a:r>
              <a:rPr lang="ru-RU" sz="3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Начните свое дело! </a:t>
            </a:r>
          </a:p>
          <a:p>
            <a:pPr algn="just">
              <a:spcAft>
                <a:spcPts val="0"/>
              </a:spcAft>
            </a:pPr>
            <a:r>
              <a:rPr lang="ru-RU" sz="3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четвертый: Как появились налоги и в чем преимущество корпораций?</a:t>
            </a:r>
          </a:p>
          <a:p>
            <a:pPr algn="just">
              <a:spcAft>
                <a:spcPts val="0"/>
              </a:spcAft>
            </a:pPr>
            <a:r>
              <a:rPr lang="ru-RU" sz="3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Урок пятый: Богатые изобретают деньги!</a:t>
            </a:r>
          </a:p>
          <a:p>
            <a:pPr algn="just">
              <a:spcAft>
                <a:spcPts val="0"/>
              </a:spcAft>
            </a:pPr>
            <a:r>
              <a:rPr lang="ru-RU" sz="3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Урок шестой: Работайте не за деньги, а ради опыта!</a:t>
            </a:r>
            <a:endParaRPr lang="ru-RU" sz="3600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75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779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первый: «</a:t>
            </a:r>
            <a:r>
              <a:rPr lang="ru-RU" sz="3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работать за деньги, а можно заставить деньги работать на себя</a:t>
            </a:r>
            <a:r>
              <a:rPr lang="ru-RU" sz="3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3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второй: </a:t>
            </a:r>
            <a:r>
              <a:rPr lang="ru-RU" sz="3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нужна финансовая грамотность?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24923"/>
            <a:ext cx="8892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Правило.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Нужно знать разницу между активом и пассивом и покупать активы.</a:t>
            </a:r>
          </a:p>
          <a:p>
            <a:pPr marL="4572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Активы: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 Бизнес, который не требует присутствия владельца. Он принадлежит мне, но управляется другими людьми.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 Акции.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Облигации.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 Недвижимость, приносящая доход.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Долговые расписки и векселя.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Гонорары за интеллектуальную собственность: музыку, сценарии, патенты.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Любая другая собственность, которая имеет ценность, приносит доход или растет в цене и легко продается.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6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79406"/>
          </a:xfrm>
          <a:prstGeom prst="rect">
            <a:avLst/>
          </a:prstGeom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-10344" y="116632"/>
            <a:ext cx="8974832" cy="108609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rgbClr val="92D050"/>
                </a:solidFill>
                <a:effectLst/>
              </a:rPr>
              <a:t>ДРУГАЯ ДОРОГА 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В осеннем лесу, на развилке дорог,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 Стоял я, задумавшись, у поворота.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Пути было два, и мир был широк, 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Однако я раздвоиться не мог,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 И надо решаться на что-то. 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Я выбрал дорогу, что вправо вела 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И, повернув, пропадала в чащобе.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 Нехоженой, что ли, дорога была 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И больше, казалось, она заросла, 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А впрочем, заросшими были обе. 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И обе манили, радуя глаз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Сухой </a:t>
            </a:r>
            <a:r>
              <a:rPr lang="ru-RU" sz="2000" dirty="0" err="1">
                <a:solidFill>
                  <a:srgbClr val="92D050"/>
                </a:solidFill>
                <a:effectLst/>
              </a:rPr>
              <a:t>желтизною</a:t>
            </a:r>
            <a:r>
              <a:rPr lang="ru-RU" sz="2000" dirty="0">
                <a:solidFill>
                  <a:srgbClr val="92D050"/>
                </a:solidFill>
                <a:effectLst/>
              </a:rPr>
              <a:t> листьев сыпучих.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 Другую оставил я про запас,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Хотя и догадывался в тот час,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Что вряд ли вернуться выпадет случай. 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Еще я вспомню когда-нибудь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 Далекое это утро лесное: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Ведь был и другой предо мною путь,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Но я решил направо свернуть —  </a:t>
            </a:r>
            <a:br>
              <a:rPr lang="ru-RU" sz="2000" dirty="0">
                <a:solidFill>
                  <a:srgbClr val="92D050"/>
                </a:solidFill>
                <a:effectLst/>
              </a:rPr>
            </a:br>
            <a:r>
              <a:rPr lang="ru-RU" sz="2000" dirty="0">
                <a:solidFill>
                  <a:srgbClr val="92D050"/>
                </a:solidFill>
                <a:effectLst/>
              </a:rPr>
              <a:t>И это решило все остальное. </a:t>
            </a:r>
            <a:endParaRPr lang="ru-RU" altLang="ru-RU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6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95936" y="663080"/>
            <a:ext cx="4608513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Кийосаки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Роберт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бизнесмен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273336"/>
            <a:ext cx="871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ru-RU" dirty="0">
              <a:solidFill>
                <a:srgbClr val="001BA0"/>
              </a:solidFill>
            </a:endParaRPr>
          </a:p>
          <a:p>
            <a:pPr algn="just"/>
            <a:r>
              <a:rPr lang="ru-RU" sz="2400" dirty="0" err="1">
                <a:solidFill>
                  <a:srgbClr val="001B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Ро́берт</a:t>
            </a:r>
            <a:r>
              <a:rPr lang="ru-RU" sz="2400" dirty="0">
                <a:solidFill>
                  <a:srgbClr val="001B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B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То́ру</a:t>
            </a:r>
            <a:r>
              <a:rPr lang="ru-RU" sz="2400" dirty="0">
                <a:solidFill>
                  <a:srgbClr val="001B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B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Кийоса́ки</a:t>
            </a:r>
            <a:r>
              <a:rPr lang="ru-RU" sz="2400" dirty="0">
                <a:solidFill>
                  <a:srgbClr val="001B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американский предприниматель, инвестор, писатель и преподаватель. Наиболее известен по своей книге «Богатый папа, бедный папа». Он является автором 25 книг, которые разошлись в количестве более 26 млн экземпляров. Разработал обучающую настольную игру «Денежный поток 101», предназначенную для освоения финансовых стратегий, и её продолжение «Денежный поток 202».</a:t>
            </a:r>
            <a:endParaRPr lang="ru-RU" sz="2400" dirty="0">
              <a:solidFill>
                <a:srgbClr val="001B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2880320" cy="36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4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pptbackgroundstemplates.com/backgrounds/the-world-economy-powerpoint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37" y="404664"/>
            <a:ext cx="86120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600" b="1" dirty="0">
                <a:solidFill>
                  <a:srgbClr val="FF0000"/>
                </a:solidFill>
              </a:rPr>
              <a:t>Отношение к деньгам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деньгам — корень всех зол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- левый сектор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«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всех зол — отсутствие денег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- правый сектор  </a:t>
            </a:r>
          </a:p>
        </p:txBody>
      </p:sp>
    </p:spTree>
    <p:extLst>
      <p:ext uri="{BB962C8B-B14F-4D97-AF65-F5344CB8AC3E}">
        <p14:creationId xmlns:p14="http://schemas.microsoft.com/office/powerpoint/2010/main" val="21518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0694" y="6286520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908720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Отношение к благу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я могу себе это позволить?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правый сектор 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не могу себе этого позволить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левый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400281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8.3lian.com/mb/01/1/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r="9474" b="2754"/>
          <a:stretch/>
        </p:blipFill>
        <p:spPr bwMode="auto">
          <a:xfrm>
            <a:off x="0" y="-1"/>
            <a:ext cx="9144000" cy="68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531440"/>
            <a:ext cx="91440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Отношение к  налогам 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Богатые должны платить больше налогов, чтобы заботиться о тех, кому повезло меньше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левый сектор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— это наказание для тех, кто работает, и награда для тех, кто ничего не производит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правый сектор  </a:t>
            </a:r>
          </a:p>
          <a:p>
            <a:pPr algn="ctr"/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8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8.3lian.com/mb/01/1/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r="9474" b="2754"/>
          <a:stretch/>
        </p:blipFill>
        <p:spPr bwMode="auto">
          <a:xfrm>
            <a:off x="0" y="0"/>
            <a:ext cx="9144000" cy="68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8201"/>
            <a:ext cx="8892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Отношение к учебе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Учись прилежно, и ты сможешь купить хорошую компанию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»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правый сектор 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Учись прилежно, и ты сможешь работать в хорошей компании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левый сектор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4002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149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Отношение к семье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Я небогат, потому что у меня есть вы, дети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левый сектор 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Я должен быть богат, потому что у меня есть вы, дети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правый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348063420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851</TotalTime>
  <Words>591</Words>
  <Application>Microsoft Office PowerPoint</Application>
  <PresentationFormat>Экран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ДРУГАЯ ДОРОГА   В осеннем лесу, на развилке дорог,   Стоял я, задумавшись, у поворота.  Пути было два, и мир был широк,   Однако я раздвоиться не мог,   И надо решаться на что-то.   Я выбрал дорогу, что вправо вела   И, повернув, пропадала в чащобе.   Нехоженой, что ли, дорога была   И больше, казалось, она заросла,   А впрочем, заросшими были обе.   И обе манили, радуя глаз  Сухой желтизною листьев сыпучих.  Другую оставил я про запас,  Хотя и догадывался в тот час,  Что вряд ли вернуться выпадет случай.   Еще я вспомню когда-нибудь  Далекое это утро лесное:  Ведь был и другой предо мною путь,  Но я решил направо свернуть —   И это решило все остальное.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Asustek</dc:creator>
  <cp:lastModifiedBy>Bella</cp:lastModifiedBy>
  <cp:revision>74</cp:revision>
  <dcterms:created xsi:type="dcterms:W3CDTF">2016-04-08T02:58:28Z</dcterms:created>
  <dcterms:modified xsi:type="dcterms:W3CDTF">2020-02-14T12:13:37Z</dcterms:modified>
</cp:coreProperties>
</file>