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6" d="100"/>
          <a:sy n="86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4C88-5291-4C9B-B671-B41A73B90E0F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06AE-BEEC-4FAE-8725-102F68F1E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946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4C88-5291-4C9B-B671-B41A73B90E0F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06AE-BEEC-4FAE-8725-102F68F1E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708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4C88-5291-4C9B-B671-B41A73B90E0F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06AE-BEEC-4FAE-8725-102F68F1E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632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4C88-5291-4C9B-B671-B41A73B90E0F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06AE-BEEC-4FAE-8725-102F68F1E67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4443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4C88-5291-4C9B-B671-B41A73B90E0F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06AE-BEEC-4FAE-8725-102F68F1E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538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4C88-5291-4C9B-B671-B41A73B90E0F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06AE-BEEC-4FAE-8725-102F68F1E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793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4C88-5291-4C9B-B671-B41A73B90E0F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06AE-BEEC-4FAE-8725-102F68F1E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132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4C88-5291-4C9B-B671-B41A73B90E0F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06AE-BEEC-4FAE-8725-102F68F1E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935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4C88-5291-4C9B-B671-B41A73B90E0F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06AE-BEEC-4FAE-8725-102F68F1E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96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4C88-5291-4C9B-B671-B41A73B90E0F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06AE-BEEC-4FAE-8725-102F68F1E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129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4C88-5291-4C9B-B671-B41A73B90E0F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06AE-BEEC-4FAE-8725-102F68F1E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09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4C88-5291-4C9B-B671-B41A73B90E0F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06AE-BEEC-4FAE-8725-102F68F1E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965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4C88-5291-4C9B-B671-B41A73B90E0F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06AE-BEEC-4FAE-8725-102F68F1E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37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4C88-5291-4C9B-B671-B41A73B90E0F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06AE-BEEC-4FAE-8725-102F68F1E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146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4C88-5291-4C9B-B671-B41A73B90E0F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06AE-BEEC-4FAE-8725-102F68F1E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047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4C88-5291-4C9B-B671-B41A73B90E0F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06AE-BEEC-4FAE-8725-102F68F1E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685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4C88-5291-4C9B-B671-B41A73B90E0F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06AE-BEEC-4FAE-8725-102F68F1E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811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ED74C88-5291-4C9B-B671-B41A73B90E0F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806AE-BEEC-4FAE-8725-102F68F1E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1505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966" y="1447800"/>
            <a:ext cx="11697629" cy="3329581"/>
          </a:xfrm>
        </p:spPr>
        <p:txBody>
          <a:bodyPr/>
          <a:lstStyle/>
          <a:p>
            <a:pPr algn="ctr"/>
            <a:r>
              <a:rPr lang="ru-RU" b="1" dirty="0" smtClean="0"/>
              <a:t>Итоговое собеседование по допуску к ОГЭ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951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62" y="352357"/>
            <a:ext cx="9704972" cy="6159955"/>
          </a:xfrm>
        </p:spPr>
      </p:pic>
    </p:spTree>
    <p:extLst>
      <p:ext uri="{BB962C8B-B14F-4D97-AF65-F5344CB8AC3E}">
        <p14:creationId xmlns:p14="http://schemas.microsoft.com/office/powerpoint/2010/main" val="145251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0" y="452717"/>
            <a:ext cx="9543251" cy="5970385"/>
          </a:xfrm>
        </p:spPr>
      </p:pic>
    </p:spTree>
    <p:extLst>
      <p:ext uri="{BB962C8B-B14F-4D97-AF65-F5344CB8AC3E}">
        <p14:creationId xmlns:p14="http://schemas.microsoft.com/office/powerpoint/2010/main" val="3600349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20" y="452717"/>
            <a:ext cx="9614014" cy="6048443"/>
          </a:xfrm>
        </p:spPr>
      </p:pic>
    </p:spTree>
    <p:extLst>
      <p:ext uri="{BB962C8B-B14F-4D97-AF65-F5344CB8AC3E}">
        <p14:creationId xmlns:p14="http://schemas.microsoft.com/office/powerpoint/2010/main" val="251032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452717"/>
            <a:ext cx="9404723" cy="6036005"/>
          </a:xfrm>
        </p:spPr>
      </p:pic>
    </p:spTree>
    <p:extLst>
      <p:ext uri="{BB962C8B-B14F-4D97-AF65-F5344CB8AC3E}">
        <p14:creationId xmlns:p14="http://schemas.microsoft.com/office/powerpoint/2010/main" val="886627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36" y="452718"/>
            <a:ext cx="9616272" cy="5772236"/>
          </a:xfrm>
        </p:spPr>
      </p:pic>
    </p:spTree>
    <p:extLst>
      <p:ext uri="{BB962C8B-B14F-4D97-AF65-F5344CB8AC3E}">
        <p14:creationId xmlns:p14="http://schemas.microsoft.com/office/powerpoint/2010/main" val="3822588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0" y="452717"/>
            <a:ext cx="9404723" cy="529016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09" y="5742878"/>
            <a:ext cx="9404724" cy="6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474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0" y="452718"/>
            <a:ext cx="9404723" cy="5344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20" y="5797056"/>
            <a:ext cx="9415213" cy="62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664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23" y="323385"/>
            <a:ext cx="9734311" cy="506265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23" y="5386039"/>
            <a:ext cx="9734311" cy="129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687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</TotalTime>
  <Words>6</Words>
  <Application>Microsoft Office PowerPoint</Application>
  <PresentationFormat>Широкоэкранный</PresentationFormat>
  <Paragraphs>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Ион</vt:lpstr>
      <vt:lpstr>Итоговое собеседование по допуску к ОГЭ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Итоговое собеседование по допуску к ОГЭ</dc:title>
  <dc:creator>База ЕГЭархив</dc:creator>
  <cp:lastModifiedBy>База ЕГЭархив</cp:lastModifiedBy>
  <cp:revision>3</cp:revision>
  <dcterms:created xsi:type="dcterms:W3CDTF">2020-02-07T14:49:57Z</dcterms:created>
  <dcterms:modified xsi:type="dcterms:W3CDTF">2020-02-07T15:03:16Z</dcterms:modified>
</cp:coreProperties>
</file>