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2" r:id="rId7"/>
    <p:sldId id="261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3EC655-6F21-443E-B8C1-1429D587C455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4BAE46E-1716-49D7-99C5-CDDDF5539C5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61942"/>
            <a:ext cx="540226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8288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Государственное бюджетное общеобразовательное учреждение «Гимназия №12»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951947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«Информационно - библиотечный центр будущего»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08" y="4592638"/>
            <a:ext cx="317658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939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W-10\Desktop\проект фото\Library_Shelves_118_incre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36496" cy="67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7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" y="0"/>
            <a:ext cx="9237813" cy="692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95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W-10\Desktop\123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0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W-10\Desktop\123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86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W-10\Desktop\123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2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W-10\Desktop\123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99735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1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W-10\Desktop\123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73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937"/>
            <a:ext cx="4750539" cy="672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W-10\Desktop\проект фото\v2ccUZ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2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24009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W-10\Desktop\проект фото\Музей-библиотека-Вид-на-вход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6" y="409575"/>
            <a:ext cx="4676898" cy="61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5246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</TotalTime>
  <Words>16</Words>
  <Application>Microsoft Office PowerPoint</Application>
  <PresentationFormat>Экран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</cp:revision>
  <dcterms:created xsi:type="dcterms:W3CDTF">2020-01-20T05:19:14Z</dcterms:created>
  <dcterms:modified xsi:type="dcterms:W3CDTF">2020-01-20T05:35:29Z</dcterms:modified>
</cp:coreProperties>
</file>